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256" r:id="rId2"/>
    <p:sldId id="1859" r:id="rId3"/>
    <p:sldId id="1860" r:id="rId4"/>
    <p:sldId id="1882" r:id="rId5"/>
    <p:sldId id="1861" r:id="rId6"/>
    <p:sldId id="1862" r:id="rId7"/>
    <p:sldId id="1863" r:id="rId8"/>
    <p:sldId id="1864" r:id="rId9"/>
    <p:sldId id="1875" r:id="rId10"/>
    <p:sldId id="1877" r:id="rId11"/>
    <p:sldId id="1878" r:id="rId12"/>
    <p:sldId id="1868" r:id="rId13"/>
    <p:sldId id="1879" r:id="rId14"/>
    <p:sldId id="1880" r:id="rId15"/>
    <p:sldId id="1881" r:id="rId16"/>
    <p:sldId id="1873" r:id="rId17"/>
    <p:sldId id="1883" r:id="rId18"/>
    <p:sldId id="18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E974D-96AD-4EC6-8E57-5E4B1484E380}" v="1995" dt="2019-11-07T21:51:00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ayner" userId="2a90c881cfb7e9fb" providerId="LiveId" clId="{FC74D9C7-BF4E-4A3C-B171-155653D8385B}"/>
    <pc:docChg chg="modShowInfo">
      <pc:chgData name="Thomas Rayner" userId="2a90c881cfb7e9fb" providerId="LiveId" clId="{FC74D9C7-BF4E-4A3C-B171-155653D8385B}" dt="2019-11-08T00:29:33.688" v="0" actId="2744"/>
      <pc:docMkLst>
        <pc:docMk/>
      </pc:docMkLst>
    </pc:docChg>
  </pc:docChgLst>
  <pc:docChgLst>
    <pc:chgData name="Thomas Rayner" userId="2a90c881cfb7e9fb" providerId="LiveId" clId="{6D3E974D-96AD-4EC6-8E57-5E4B1484E380}"/>
    <pc:docChg chg="undo custSel mod addSld delSld modSld modMainMaster modShowInfo">
      <pc:chgData name="Thomas Rayner" userId="2a90c881cfb7e9fb" providerId="LiveId" clId="{6D3E974D-96AD-4EC6-8E57-5E4B1484E380}" dt="2019-11-07T21:51:39.104" v="4543" actId="26606"/>
      <pc:docMkLst>
        <pc:docMk/>
      </pc:docMkLst>
      <pc:sldChg chg="modTransition">
        <pc:chgData name="Thomas Rayner" userId="2a90c881cfb7e9fb" providerId="LiveId" clId="{6D3E974D-96AD-4EC6-8E57-5E4B1484E380}" dt="2019-11-05T19:08:29.319" v="3986"/>
        <pc:sldMkLst>
          <pc:docMk/>
          <pc:sldMk cId="2543217091" sldId="256"/>
        </pc:sldMkLst>
      </pc:sldChg>
      <pc:sldChg chg="modTransition">
        <pc:chgData name="Thomas Rayner" userId="2a90c881cfb7e9fb" providerId="LiveId" clId="{6D3E974D-96AD-4EC6-8E57-5E4B1484E380}" dt="2019-11-05T19:08:32.357" v="3987"/>
        <pc:sldMkLst>
          <pc:docMk/>
          <pc:sldMk cId="2822702992" sldId="1859"/>
        </pc:sldMkLst>
      </pc:sldChg>
      <pc:sldChg chg="addSp delSp modSp new mod modTransition setBg">
        <pc:chgData name="Thomas Rayner" userId="2a90c881cfb7e9fb" providerId="LiveId" clId="{6D3E974D-96AD-4EC6-8E57-5E4B1484E380}" dt="2019-11-05T19:08:39.040" v="3989"/>
        <pc:sldMkLst>
          <pc:docMk/>
          <pc:sldMk cId="477171690" sldId="1860"/>
        </pc:sldMkLst>
        <pc:spChg chg="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2" creationId="{680D5E3F-35DD-4872-B19C-2546C832AC54}"/>
          </ac:spMkLst>
        </pc:spChg>
        <pc:spChg chg="del 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3" creationId="{13D409EE-E4F9-4A00-8693-3BEA196C2757}"/>
          </ac:spMkLst>
        </pc:spChg>
        <pc:spChg chg="mo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4" creationId="{D3692271-A43C-4784-8BA9-A26F339A43D5}"/>
          </ac:spMkLst>
        </pc:spChg>
        <pc:spChg chg="add">
          <ac:chgData name="Thomas Rayner" userId="2a90c881cfb7e9fb" providerId="LiveId" clId="{6D3E974D-96AD-4EC6-8E57-5E4B1484E380}" dt="2019-11-05T17:24:50.268" v="192" actId="26606"/>
          <ac:spMkLst>
            <pc:docMk/>
            <pc:sldMk cId="477171690" sldId="1860"/>
            <ac:spMk id="11" creationId="{BCFFB95F-D901-4937-8084-8A7BAA84FAFB}"/>
          </ac:spMkLst>
        </pc:spChg>
        <pc:grpChg chg="add">
          <ac:chgData name="Thomas Rayner" userId="2a90c881cfb7e9fb" providerId="LiveId" clId="{6D3E974D-96AD-4EC6-8E57-5E4B1484E380}" dt="2019-11-05T17:24:50.268" v="192" actId="26606"/>
          <ac:grpSpMkLst>
            <pc:docMk/>
            <pc:sldMk cId="477171690" sldId="1860"/>
            <ac:grpSpMk id="13" creationId="{60F473BD-3FD3-4548-A8F5-11D3C9CB88BC}"/>
          </ac:grpSpMkLst>
        </pc:grpChg>
        <pc:graphicFrameChg chg="add mod">
          <ac:chgData name="Thomas Rayner" userId="2a90c881cfb7e9fb" providerId="LiveId" clId="{6D3E974D-96AD-4EC6-8E57-5E4B1484E380}" dt="2019-11-05T17:25:05.043" v="193" actId="27957"/>
          <ac:graphicFrameMkLst>
            <pc:docMk/>
            <pc:sldMk cId="477171690" sldId="1860"/>
            <ac:graphicFrameMk id="6" creationId="{E27598E8-2741-4662-B794-4D1E5C6E4FAD}"/>
          </ac:graphicFrameMkLst>
        </pc:graphicFrameChg>
      </pc:sldChg>
      <pc:sldChg chg="addSp delSp modSp new mod modTransition setBg modAnim setClrOvrMap">
        <pc:chgData name="Thomas Rayner" userId="2a90c881cfb7e9fb" providerId="LiveId" clId="{6D3E974D-96AD-4EC6-8E57-5E4B1484E380}" dt="2019-11-05T19:09:10.517" v="3994"/>
        <pc:sldMkLst>
          <pc:docMk/>
          <pc:sldMk cId="1333451997" sldId="1861"/>
        </pc:sldMkLst>
        <pc:spChg chg="mo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2" creationId="{151AEB8C-861D-456B-945F-027DD13AA8C4}"/>
          </ac:spMkLst>
        </pc:spChg>
        <pc:spChg chg="mo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3" creationId="{C65FD963-0CE9-46FA-BE00-5E601C8D1CA5}"/>
          </ac:spMkLst>
        </pc:spChg>
        <pc:spChg chg="mod ord">
          <ac:chgData name="Thomas Rayner" userId="2a90c881cfb7e9fb" providerId="LiveId" clId="{6D3E974D-96AD-4EC6-8E57-5E4B1484E380}" dt="2019-11-05T17:29:49.839" v="486" actId="26606"/>
          <ac:spMkLst>
            <pc:docMk/>
            <pc:sldMk cId="1333451997" sldId="1861"/>
            <ac:spMk id="4" creationId="{8BA26149-F7BF-49C9-B6B3-8FAA32569EB8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9" creationId="{56B66E70-9451-4286-A0C2-6CF108FE8143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11" creationId="{2A4B0696-68E2-40ED-B597-4B8738754428}"/>
          </ac:spMkLst>
        </pc:spChg>
        <pc:spChg chg="add del">
          <ac:chgData name="Thomas Rayner" userId="2a90c881cfb7e9fb" providerId="LiveId" clId="{6D3E974D-96AD-4EC6-8E57-5E4B1484E380}" dt="2019-11-05T17:29:35.998" v="475" actId="26606"/>
          <ac:spMkLst>
            <pc:docMk/>
            <pc:sldMk cId="1333451997" sldId="1861"/>
            <ac:spMk id="13" creationId="{A19EF1B4-0F49-44D2-AE21-263819BFBC9B}"/>
          </ac:spMkLst>
        </pc:spChg>
        <pc:spChg chg="add del">
          <ac:chgData name="Thomas Rayner" userId="2a90c881cfb7e9fb" providerId="LiveId" clId="{6D3E974D-96AD-4EC6-8E57-5E4B1484E380}" dt="2019-11-05T17:29:43.657" v="479" actId="26606"/>
          <ac:spMkLst>
            <pc:docMk/>
            <pc:sldMk cId="1333451997" sldId="1861"/>
            <ac:spMk id="21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29:43.657" v="479" actId="26606"/>
          <ac:spMkLst>
            <pc:docMk/>
            <pc:sldMk cId="1333451997" sldId="1861"/>
            <ac:spMk id="24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6" creationId="{2427CF8A-A1AE-4DA2-B4D3-DD0D215DEABB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7" creationId="{A4D3DE63-E06B-473D-8144-78398E35178B}"/>
          </ac:spMkLst>
        </pc:spChg>
        <pc:spChg chg="add del">
          <ac:chgData name="Thomas Rayner" userId="2a90c881cfb7e9fb" providerId="LiveId" clId="{6D3E974D-96AD-4EC6-8E57-5E4B1484E380}" dt="2019-11-05T17:29:45.278" v="481" actId="26606"/>
          <ac:spMkLst>
            <pc:docMk/>
            <pc:sldMk cId="1333451997" sldId="1861"/>
            <ac:spMk id="28" creationId="{838C5F6C-2147-447F-84CB-47BEB813B80C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1" creationId="{A486648D-901F-431C-8FFE-6455ADDACFB4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2" creationId="{328E7ECE-D1D9-4A45-83E3-B3AAC21AF50D}"/>
          </ac:spMkLst>
        </pc:spChg>
        <pc:spChg chg="add del">
          <ac:chgData name="Thomas Rayner" userId="2a90c881cfb7e9fb" providerId="LiveId" clId="{6D3E974D-96AD-4EC6-8E57-5E4B1484E380}" dt="2019-11-05T17:29:47.374" v="483" actId="26606"/>
          <ac:spMkLst>
            <pc:docMk/>
            <pc:sldMk cId="1333451997" sldId="1861"/>
            <ac:spMk id="33" creationId="{F2299C5D-8E7A-4F30-B5A0-E61C1AF51DD8}"/>
          </ac:spMkLst>
        </pc:spChg>
        <pc:spChg chg="add del">
          <ac:chgData name="Thomas Rayner" userId="2a90c881cfb7e9fb" providerId="LiveId" clId="{6D3E974D-96AD-4EC6-8E57-5E4B1484E380}" dt="2019-11-05T17:29:49.826" v="485" actId="26606"/>
          <ac:spMkLst>
            <pc:docMk/>
            <pc:sldMk cId="1333451997" sldId="1861"/>
            <ac:spMk id="35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29:49.826" v="485" actId="26606"/>
          <ac:spMkLst>
            <pc:docMk/>
            <pc:sldMk cId="1333451997" sldId="1861"/>
            <ac:spMk id="38" creationId="{AD9B3EAD-A2B3-42C4-927C-3455E3E69EE6}"/>
          </ac:spMkLst>
        </pc:spChg>
        <pc:grpChg chg="add del">
          <ac:chgData name="Thomas Rayner" userId="2a90c881cfb7e9fb" providerId="LiveId" clId="{6D3E974D-96AD-4EC6-8E57-5E4B1484E380}" dt="2019-11-05T17:29:35.998" v="475" actId="26606"/>
          <ac:grpSpMkLst>
            <pc:docMk/>
            <pc:sldMk cId="1333451997" sldId="1861"/>
            <ac:grpSpMk id="15" creationId="{2B69B0BE-E00A-432A-98D1-A47B82C1636F}"/>
          </ac:grpSpMkLst>
        </pc:grpChg>
        <pc:grpChg chg="add del">
          <ac:chgData name="Thomas Rayner" userId="2a90c881cfb7e9fb" providerId="LiveId" clId="{6D3E974D-96AD-4EC6-8E57-5E4B1484E380}" dt="2019-11-05T17:29:43.657" v="479" actId="26606"/>
          <ac:grpSpMkLst>
            <pc:docMk/>
            <pc:sldMk cId="1333451997" sldId="1861"/>
            <ac:grpSpMk id="22" creationId="{E799C3D5-7D55-4046-808C-F290F456D6EF}"/>
          </ac:grpSpMkLst>
        </pc:grpChg>
        <pc:grpChg chg="add del">
          <ac:chgData name="Thomas Rayner" userId="2a90c881cfb7e9fb" providerId="LiveId" clId="{6D3E974D-96AD-4EC6-8E57-5E4B1484E380}" dt="2019-11-05T17:29:45.278" v="481" actId="26606"/>
          <ac:grpSpMkLst>
            <pc:docMk/>
            <pc:sldMk cId="1333451997" sldId="1861"/>
            <ac:grpSpMk id="29" creationId="{4B0F093A-F2F4-4674-8265-42FC6DAFD0DB}"/>
          </ac:grpSpMkLst>
        </pc:grpChg>
        <pc:grpChg chg="add del">
          <ac:chgData name="Thomas Rayner" userId="2a90c881cfb7e9fb" providerId="LiveId" clId="{6D3E974D-96AD-4EC6-8E57-5E4B1484E380}" dt="2019-11-05T17:29:49.826" v="485" actId="26606"/>
          <ac:grpSpMkLst>
            <pc:docMk/>
            <pc:sldMk cId="1333451997" sldId="1861"/>
            <ac:grpSpMk id="36" creationId="{E799C3D5-7D55-4046-808C-F290F456D6EF}"/>
          </ac:grpSpMkLst>
        </pc:grpChg>
        <pc:picChg chg="add del">
          <ac:chgData name="Thomas Rayner" userId="2a90c881cfb7e9fb" providerId="LiveId" clId="{6D3E974D-96AD-4EC6-8E57-5E4B1484E380}" dt="2019-11-05T17:29:30.312" v="471" actId="26606"/>
          <ac:picMkLst>
            <pc:docMk/>
            <pc:sldMk cId="1333451997" sldId="1861"/>
            <ac:picMk id="8" creationId="{CB67C720-D14E-4B6E-BAC5-67240C012EFF}"/>
          </ac:picMkLst>
        </pc:picChg>
        <pc:picChg chg="add del">
          <ac:chgData name="Thomas Rayner" userId="2a90c881cfb7e9fb" providerId="LiveId" clId="{6D3E974D-96AD-4EC6-8E57-5E4B1484E380}" dt="2019-11-05T17:29:31.724" v="473" actId="26606"/>
          <ac:picMkLst>
            <pc:docMk/>
            <pc:sldMk cId="1333451997" sldId="1861"/>
            <ac:picMk id="10" creationId="{6AAA2667-BDE2-41AF-942F-E0CBAE322E8F}"/>
          </ac:picMkLst>
        </pc:picChg>
        <pc:picChg chg="add del">
          <ac:chgData name="Thomas Rayner" userId="2a90c881cfb7e9fb" providerId="LiveId" clId="{6D3E974D-96AD-4EC6-8E57-5E4B1484E380}" dt="2019-11-05T17:29:39.479" v="477" actId="26606"/>
          <ac:picMkLst>
            <pc:docMk/>
            <pc:sldMk cId="1333451997" sldId="1861"/>
            <ac:picMk id="19" creationId="{CB67C720-D14E-4B6E-BAC5-67240C012EFF}"/>
          </ac:picMkLst>
        </pc:picChg>
        <pc:picChg chg="add">
          <ac:chgData name="Thomas Rayner" userId="2a90c881cfb7e9fb" providerId="LiveId" clId="{6D3E974D-96AD-4EC6-8E57-5E4B1484E380}" dt="2019-11-05T17:29:49.839" v="486" actId="26606"/>
          <ac:picMkLst>
            <pc:docMk/>
            <pc:sldMk cId="1333451997" sldId="1861"/>
            <ac:picMk id="40" creationId="{CB67C720-D14E-4B6E-BAC5-67240C012EFF}"/>
          </ac:picMkLst>
        </pc:picChg>
      </pc:sldChg>
      <pc:sldChg chg="modSp new del mod">
        <pc:chgData name="Thomas Rayner" userId="2a90c881cfb7e9fb" providerId="LiveId" clId="{6D3E974D-96AD-4EC6-8E57-5E4B1484E380}" dt="2019-11-05T17:30:33.044" v="511" actId="47"/>
        <pc:sldMkLst>
          <pc:docMk/>
          <pc:sldMk cId="3443206495" sldId="1862"/>
        </pc:sldMkLst>
        <pc:spChg chg="mod">
          <ac:chgData name="Thomas Rayner" userId="2a90c881cfb7e9fb" providerId="LiveId" clId="{6D3E974D-96AD-4EC6-8E57-5E4B1484E380}" dt="2019-11-05T17:30:21.149" v="510" actId="20577"/>
          <ac:spMkLst>
            <pc:docMk/>
            <pc:sldMk cId="3443206495" sldId="1862"/>
            <ac:spMk id="2" creationId="{96CF9EF6-C909-4E29-9BE3-E539866F3744}"/>
          </ac:spMkLst>
        </pc:spChg>
      </pc:sldChg>
      <pc:sldChg chg="modSp new del mod">
        <pc:chgData name="Thomas Rayner" userId="2a90c881cfb7e9fb" providerId="LiveId" clId="{6D3E974D-96AD-4EC6-8E57-5E4B1484E380}" dt="2019-11-05T17:30:53.403" v="536" actId="47"/>
        <pc:sldMkLst>
          <pc:docMk/>
          <pc:sldMk cId="3988801607" sldId="1862"/>
        </pc:sldMkLst>
        <pc:spChg chg="mod">
          <ac:chgData name="Thomas Rayner" userId="2a90c881cfb7e9fb" providerId="LiveId" clId="{6D3E974D-96AD-4EC6-8E57-5E4B1484E380}" dt="2019-11-05T17:30:46.335" v="535" actId="20577"/>
          <ac:spMkLst>
            <pc:docMk/>
            <pc:sldMk cId="3988801607" sldId="1862"/>
            <ac:spMk id="2" creationId="{836F0F4E-6317-4D88-BF5F-6442A67A9FB5}"/>
          </ac:spMkLst>
        </pc:spChg>
      </pc:sldChg>
      <pc:sldChg chg="addSp delSp modSp new mod modTransition setBg">
        <pc:chgData name="Thomas Rayner" userId="2a90c881cfb7e9fb" providerId="LiveId" clId="{6D3E974D-96AD-4EC6-8E57-5E4B1484E380}" dt="2019-11-05T19:08:59.611" v="3993"/>
        <pc:sldMkLst>
          <pc:docMk/>
          <pc:sldMk cId="4012477372" sldId="1862"/>
        </pc:sldMkLst>
        <pc:spChg chg="mo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2" creationId="{650284DE-BAC5-46A1-8381-BEDFBF3A2E67}"/>
          </ac:spMkLst>
        </pc:spChg>
        <pc:spChg chg="mod or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3" creationId="{DB90F677-2F42-4E58-A532-8F6C2316CB1B}"/>
          </ac:spMkLst>
        </pc:spChg>
        <pc:spChg chg="mod or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4" creationId="{434FFE7D-57BE-4CBB-A378-2EFD04CC928C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9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1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3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22.440" v="562" actId="26606"/>
          <ac:spMkLst>
            <pc:docMk/>
            <pc:sldMk cId="4012477372" sldId="1862"/>
            <ac:spMk id="19" creationId="{48FDEBDB-5859-4B9E-8810-2C5CFED093F3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6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7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28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30" creationId="{E8035907-EB9C-4E11-8A9B-D25B0AD8D749}"/>
          </ac:spMkLst>
        </pc:spChg>
        <pc:spChg chg="add del">
          <ac:chgData name="Thomas Rayner" userId="2a90c881cfb7e9fb" providerId="LiveId" clId="{6D3E974D-96AD-4EC6-8E57-5E4B1484E380}" dt="2019-11-05T17:31:27.103" v="564" actId="26606"/>
          <ac:spMkLst>
            <pc:docMk/>
            <pc:sldMk cId="4012477372" sldId="1862"/>
            <ac:spMk id="31" creationId="{D9C69FA7-0958-4ED9-A0DF-E87A0C137BF5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3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4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5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7" creationId="{68C84B8E-16E8-4E54-B4AC-84CE51595508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8" creationId="{ECE9EEEA-5DB7-4DC7-AF9F-74D1C19B7E2E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39" creationId="{DF199147-B958-49C0-9BE2-65BDD892F2BB}"/>
          </ac:spMkLst>
        </pc:spChg>
        <pc:spChg chg="add del">
          <ac:chgData name="Thomas Rayner" userId="2a90c881cfb7e9fb" providerId="LiveId" clId="{6D3E974D-96AD-4EC6-8E57-5E4B1484E380}" dt="2019-11-05T17:31:31.010" v="566" actId="26606"/>
          <ac:spMkLst>
            <pc:docMk/>
            <pc:sldMk cId="4012477372" sldId="1862"/>
            <ac:spMk id="40" creationId="{EF70505D-EC2C-4D1A-86DE-2583778074ED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5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6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7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49" creationId="{9A3CA49A-71DD-4E8D-8D00-0D000AB38C6C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50" creationId="{36E8537E-57AF-43EA-8734-3C66AD72469A}"/>
          </ac:spMkLst>
        </pc:spChg>
        <pc:spChg chg="add del">
          <ac:chgData name="Thomas Rayner" userId="2a90c881cfb7e9fb" providerId="LiveId" clId="{6D3E974D-96AD-4EC6-8E57-5E4B1484E380}" dt="2019-11-05T17:31:32.641" v="568" actId="26606"/>
          <ac:spMkLst>
            <pc:docMk/>
            <pc:sldMk cId="4012477372" sldId="1862"/>
            <ac:spMk id="51" creationId="{1DA8C18B-9C8E-47E6-BAEF-86331BC0A943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3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4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5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7" creationId="{E15AAB4E-1AF6-4A73-9822-087B0F4ED5A8}"/>
          </ac:spMkLst>
        </pc:spChg>
        <pc:spChg chg="add del">
          <ac:chgData name="Thomas Rayner" userId="2a90c881cfb7e9fb" providerId="LiveId" clId="{6D3E974D-96AD-4EC6-8E57-5E4B1484E380}" dt="2019-11-05T17:31:40.257" v="570" actId="26606"/>
          <ac:spMkLst>
            <pc:docMk/>
            <pc:sldMk cId="4012477372" sldId="1862"/>
            <ac:spMk id="58" creationId="{3FD794DA-8ACE-4EC4-8EB7-A34B9F6C19EE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0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1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2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4" creationId="{C3D25154-9EF7-4C33-9AAC-7B3BE089FE0A}"/>
          </ac:spMkLst>
        </pc:spChg>
        <pc:spChg chg="add del">
          <ac:chgData name="Thomas Rayner" userId="2a90c881cfb7e9fb" providerId="LiveId" clId="{6D3E974D-96AD-4EC6-8E57-5E4B1484E380}" dt="2019-11-05T17:31:41.792" v="572" actId="26606"/>
          <ac:spMkLst>
            <pc:docMk/>
            <pc:sldMk cId="4012477372" sldId="1862"/>
            <ac:spMk id="65" creationId="{1604E8C0-C927-4C06-A96A-BF3323BA76D2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68" creationId="{9A3D0CE2-91FF-49B3-A5D8-181E900D7501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69" creationId="{58AEBD96-C315-4F53-9D9E-0E20E993EBFA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0" creationId="{78916AAA-66F6-4DFA-88ED-7E27CF6B8DAD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2" creationId="{E8035907-EB9C-4E11-8A9B-D25B0AD8D749}"/>
          </ac:spMkLst>
        </pc:spChg>
        <pc:spChg chg="add">
          <ac:chgData name="Thomas Rayner" userId="2a90c881cfb7e9fb" providerId="LiveId" clId="{6D3E974D-96AD-4EC6-8E57-5E4B1484E380}" dt="2019-11-05T17:31:41.858" v="573" actId="26606"/>
          <ac:spMkLst>
            <pc:docMk/>
            <pc:sldMk cId="4012477372" sldId="1862"/>
            <ac:spMk id="73" creationId="{D9C69FA7-0958-4ED9-A0DF-E87A0C137BF5}"/>
          </ac:spMkLst>
        </pc:spChg>
        <pc:grpChg chg="add del">
          <ac:chgData name="Thomas Rayner" userId="2a90c881cfb7e9fb" providerId="LiveId" clId="{6D3E974D-96AD-4EC6-8E57-5E4B1484E380}" dt="2019-11-05T17:31:22.440" v="562" actId="26606"/>
          <ac:grpSpMkLst>
            <pc:docMk/>
            <pc:sldMk cId="4012477372" sldId="1862"/>
            <ac:grpSpMk id="15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27.103" v="564" actId="26606"/>
          <ac:grpSpMkLst>
            <pc:docMk/>
            <pc:sldMk cId="4012477372" sldId="1862"/>
            <ac:grpSpMk id="23" creationId="{FDB0A998-A5C6-45CB-ACF3-1CF6399202AB}"/>
          </ac:grpSpMkLst>
        </pc:grpChg>
        <pc:grpChg chg="add del">
          <ac:chgData name="Thomas Rayner" userId="2a90c881cfb7e9fb" providerId="LiveId" clId="{6D3E974D-96AD-4EC6-8E57-5E4B1484E380}" dt="2019-11-05T17:31:27.103" v="564" actId="26606"/>
          <ac:grpSpMkLst>
            <pc:docMk/>
            <pc:sldMk cId="4012477372" sldId="1862"/>
            <ac:grpSpMk id="29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31.010" v="566" actId="26606"/>
          <ac:grpSpMkLst>
            <pc:docMk/>
            <pc:sldMk cId="4012477372" sldId="1862"/>
            <ac:grpSpMk id="36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31.010" v="566" actId="26606"/>
          <ac:grpSpMkLst>
            <pc:docMk/>
            <pc:sldMk cId="4012477372" sldId="1862"/>
            <ac:grpSpMk id="41" creationId="{2DF20BDF-18D7-4E94-9BA1-9CEB40470CB6}"/>
          </ac:grpSpMkLst>
        </pc:grpChg>
        <pc:grpChg chg="add del">
          <ac:chgData name="Thomas Rayner" userId="2a90c881cfb7e9fb" providerId="LiveId" clId="{6D3E974D-96AD-4EC6-8E57-5E4B1484E380}" dt="2019-11-05T17:31:32.641" v="568" actId="26606"/>
          <ac:grpSpMkLst>
            <pc:docMk/>
            <pc:sldMk cId="4012477372" sldId="1862"/>
            <ac:grpSpMk id="48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0.257" v="570" actId="26606"/>
          <ac:grpSpMkLst>
            <pc:docMk/>
            <pc:sldMk cId="4012477372" sldId="1862"/>
            <ac:grpSpMk id="56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1.792" v="572" actId="26606"/>
          <ac:grpSpMkLst>
            <pc:docMk/>
            <pc:sldMk cId="4012477372" sldId="1862"/>
            <ac:grpSpMk id="63" creationId="{A137D43F-BAD6-47F1-AA65-AEEA38A2FF30}"/>
          </ac:grpSpMkLst>
        </pc:grpChg>
        <pc:grpChg chg="add del">
          <ac:chgData name="Thomas Rayner" userId="2a90c881cfb7e9fb" providerId="LiveId" clId="{6D3E974D-96AD-4EC6-8E57-5E4B1484E380}" dt="2019-11-05T17:31:41.792" v="572" actId="26606"/>
          <ac:grpSpMkLst>
            <pc:docMk/>
            <pc:sldMk cId="4012477372" sldId="1862"/>
            <ac:grpSpMk id="66" creationId="{9DCECFD5-4C30-4892-9FF0-540E17955A55}"/>
          </ac:grpSpMkLst>
        </pc:grpChg>
        <pc:grpChg chg="add">
          <ac:chgData name="Thomas Rayner" userId="2a90c881cfb7e9fb" providerId="LiveId" clId="{6D3E974D-96AD-4EC6-8E57-5E4B1484E380}" dt="2019-11-05T17:31:41.858" v="573" actId="26606"/>
          <ac:grpSpMkLst>
            <pc:docMk/>
            <pc:sldMk cId="4012477372" sldId="1862"/>
            <ac:grpSpMk id="71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5T17:31:41.858" v="573" actId="26606"/>
          <ac:grpSpMkLst>
            <pc:docMk/>
            <pc:sldMk cId="4012477372" sldId="1862"/>
            <ac:grpSpMk id="74" creationId="{FDB0A998-A5C6-45CB-ACF3-1CF6399202AB}"/>
          </ac:grpSpMkLst>
        </pc:grpChg>
        <pc:cxnChg chg="add del">
          <ac:chgData name="Thomas Rayner" userId="2a90c881cfb7e9fb" providerId="LiveId" clId="{6D3E974D-96AD-4EC6-8E57-5E4B1484E380}" dt="2019-11-05T17:31:22.440" v="562" actId="26606"/>
          <ac:cxnSpMkLst>
            <pc:docMk/>
            <pc:sldMk cId="4012477372" sldId="1862"/>
            <ac:cxnSpMk id="21" creationId="{B1D1A340-723B-4014-B5FE-204F06273136}"/>
          </ac:cxnSpMkLst>
        </pc:cxnChg>
      </pc:sldChg>
      <pc:sldChg chg="addSp delSp modSp new mod modTransition setBg modAnim">
        <pc:chgData name="Thomas Rayner" userId="2a90c881cfb7e9fb" providerId="LiveId" clId="{6D3E974D-96AD-4EC6-8E57-5E4B1484E380}" dt="2019-11-05T19:09:15.637" v="3995"/>
        <pc:sldMkLst>
          <pc:docMk/>
          <pc:sldMk cId="1065059943" sldId="1863"/>
        </pc:sldMkLst>
        <pc:spChg chg="mod ord">
          <ac:chgData name="Thomas Rayner" userId="2a90c881cfb7e9fb" providerId="LiveId" clId="{6D3E974D-96AD-4EC6-8E57-5E4B1484E380}" dt="2019-11-05T17:37:53.834" v="862" actId="404"/>
          <ac:spMkLst>
            <pc:docMk/>
            <pc:sldMk cId="1065059943" sldId="1863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7:38:25.317" v="904" actId="20577"/>
          <ac:spMkLst>
            <pc:docMk/>
            <pc:sldMk cId="1065059943" sldId="1863"/>
            <ac:spMk id="3" creationId="{3DB7C62E-9261-4C89-A0D8-0C5D313B0CFB}"/>
          </ac:spMkLst>
        </pc:spChg>
        <pc:spChg chg="mod or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4" creationId="{DD9758F9-6449-4C0D-A62C-6B0BBB64E0D9}"/>
          </ac:spMkLst>
        </pc:spChg>
        <pc:spChg chg="add del">
          <ac:chgData name="Thomas Rayner" userId="2a90c881cfb7e9fb" providerId="LiveId" clId="{6D3E974D-96AD-4EC6-8E57-5E4B1484E380}" dt="2019-11-05T17:36:27.356" v="848" actId="26606"/>
          <ac:spMkLst>
            <pc:docMk/>
            <pc:sldMk cId="1065059943" sldId="1863"/>
            <ac:spMk id="9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36:27.356" v="848" actId="26606"/>
          <ac:spMkLst>
            <pc:docMk/>
            <pc:sldMk cId="1065059943" sldId="1863"/>
            <ac:spMk id="15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36:29.473" v="850" actId="26606"/>
          <ac:spMkLst>
            <pc:docMk/>
            <pc:sldMk cId="1065059943" sldId="1863"/>
            <ac:spMk id="17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7:36:29.473" v="850" actId="26606"/>
          <ac:spMkLst>
            <pc:docMk/>
            <pc:sldMk cId="1065059943" sldId="1863"/>
            <ac:spMk id="18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7:37:03.506" v="854" actId="26606"/>
          <ac:spMkLst>
            <pc:docMk/>
            <pc:sldMk cId="1065059943" sldId="1863"/>
            <ac:spMk id="21" creationId="{B16070FD-9EB8-4AC8-A8E2-267228385B79}"/>
          </ac:spMkLst>
        </pc:spChg>
        <pc:spChg chg="add del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23" creationId="{7EC0D68F-F813-4414-800D-F8D4F0AB80BD}"/>
          </ac:spMkLst>
        </pc:spChg>
        <pc:spChg chg="add del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24" creationId="{D8AFD15B-CF29-4306-884F-47675092F91F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2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4" creationId="{271EEDE1-4FF3-4A74-BD95-6852CD023BED}"/>
          </ac:spMkLst>
        </pc:spChg>
        <pc:spChg chg="add">
          <ac:chgData name="Thomas Rayner" userId="2a90c881cfb7e9fb" providerId="LiveId" clId="{6D3E974D-96AD-4EC6-8E57-5E4B1484E380}" dt="2019-11-05T17:37:41.462" v="857" actId="26606"/>
          <ac:spMkLst>
            <pc:docMk/>
            <pc:sldMk cId="1065059943" sldId="1863"/>
            <ac:spMk id="36" creationId="{AD9B3EAD-A2B3-42C4-927C-3455E3E69EE6}"/>
          </ac:spMkLst>
        </pc:spChg>
        <pc:grpChg chg="add del">
          <ac:chgData name="Thomas Rayner" userId="2a90c881cfb7e9fb" providerId="LiveId" clId="{6D3E974D-96AD-4EC6-8E57-5E4B1484E380}" dt="2019-11-05T17:36:27.356" v="848" actId="26606"/>
          <ac:grpSpMkLst>
            <pc:docMk/>
            <pc:sldMk cId="1065059943" sldId="1863"/>
            <ac:grpSpMk id="11" creationId="{E799C3D5-7D55-4046-808C-F290F456D6EF}"/>
          </ac:grpSpMkLst>
        </pc:grpChg>
        <pc:grpChg chg="add del">
          <ac:chgData name="Thomas Rayner" userId="2a90c881cfb7e9fb" providerId="LiveId" clId="{6D3E974D-96AD-4EC6-8E57-5E4B1484E380}" dt="2019-11-05T17:36:29.473" v="850" actId="26606"/>
          <ac:grpSpMkLst>
            <pc:docMk/>
            <pc:sldMk cId="1065059943" sldId="1863"/>
            <ac:grpSpMk id="19" creationId="{4BF9B298-BC35-4C0F-8301-5D63A1E6D281}"/>
          </ac:grpSpMkLst>
        </pc:grpChg>
        <pc:grpChg chg="add del">
          <ac:chgData name="Thomas Rayner" userId="2a90c881cfb7e9fb" providerId="LiveId" clId="{6D3E974D-96AD-4EC6-8E57-5E4B1484E380}" dt="2019-11-05T17:37:41.462" v="857" actId="26606"/>
          <ac:grpSpMkLst>
            <pc:docMk/>
            <pc:sldMk cId="1065059943" sldId="1863"/>
            <ac:grpSpMk id="25" creationId="{54CA915D-BDF0-41F8-B00E-FB186EFF7BD6}"/>
          </ac:grpSpMkLst>
        </pc:grpChg>
        <pc:grpChg chg="add">
          <ac:chgData name="Thomas Rayner" userId="2a90c881cfb7e9fb" providerId="LiveId" clId="{6D3E974D-96AD-4EC6-8E57-5E4B1484E380}" dt="2019-11-05T17:37:41.462" v="857" actId="26606"/>
          <ac:grpSpMkLst>
            <pc:docMk/>
            <pc:sldMk cId="1065059943" sldId="1863"/>
            <ac:grpSpMk id="38" creationId="{7381F52A-25D7-415C-8E15-66BFB3F7B38D}"/>
          </ac:grpSpMkLst>
        </pc:grpChg>
        <pc:picChg chg="add mod ord">
          <ac:chgData name="Thomas Rayner" userId="2a90c881cfb7e9fb" providerId="LiveId" clId="{6D3E974D-96AD-4EC6-8E57-5E4B1484E380}" dt="2019-11-05T17:37:41.462" v="857" actId="26606"/>
          <ac:picMkLst>
            <pc:docMk/>
            <pc:sldMk cId="1065059943" sldId="1863"/>
            <ac:picMk id="16" creationId="{DF3DC258-9FDD-4381-946B-DB020C9F6782}"/>
          </ac:picMkLst>
        </pc:picChg>
      </pc:sldChg>
      <pc:sldChg chg="addSp modSp new mod modTransition setBg modAnim">
        <pc:chgData name="Thomas Rayner" userId="2a90c881cfb7e9fb" providerId="LiveId" clId="{6D3E974D-96AD-4EC6-8E57-5E4B1484E380}" dt="2019-11-05T19:09:20.946" v="3996"/>
        <pc:sldMkLst>
          <pc:docMk/>
          <pc:sldMk cId="667557504" sldId="1864"/>
        </pc:sldMkLst>
        <pc:spChg chg="mod">
          <ac:chgData name="Thomas Rayner" userId="2a90c881cfb7e9fb" providerId="LiveId" clId="{6D3E974D-96AD-4EC6-8E57-5E4B1484E380}" dt="2019-11-05T18:19:56.647" v="1371" actId="255"/>
          <ac:spMkLst>
            <pc:docMk/>
            <pc:sldMk cId="667557504" sldId="1864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20:39.511" v="1430" actId="20577"/>
          <ac:spMkLst>
            <pc:docMk/>
            <pc:sldMk cId="667557504" sldId="1864"/>
            <ac:spMk id="3" creationId="{73611CDD-F7D1-473C-B533-BC58F042F8C2}"/>
          </ac:spMkLst>
        </pc:spChg>
        <pc:spChg chg="mod or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4" creationId="{85B45C31-AD63-402B-A26E-6D89F56DFA59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0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2" creationId="{AD9B3EAD-A2B3-42C4-927C-3455E3E69EE6}"/>
          </ac:spMkLst>
        </pc:spChg>
        <pc:spChg chg="add">
          <ac:chgData name="Thomas Rayner" userId="2a90c881cfb7e9fb" providerId="LiveId" clId="{6D3E974D-96AD-4EC6-8E57-5E4B1484E380}" dt="2019-11-05T18:18:53.139" v="1369" actId="26606"/>
          <ac:spMkLst>
            <pc:docMk/>
            <pc:sldMk cId="667557504" sldId="1864"/>
            <ac:spMk id="14" creationId="{4A65BCE4-8466-4E88-8FF2-24524F3A2B33}"/>
          </ac:spMkLst>
        </pc:spChg>
        <pc:grpChg chg="add">
          <ac:chgData name="Thomas Rayner" userId="2a90c881cfb7e9fb" providerId="LiveId" clId="{6D3E974D-96AD-4EC6-8E57-5E4B1484E380}" dt="2019-11-05T18:18:53.139" v="1369" actId="26606"/>
          <ac:grpSpMkLst>
            <pc:docMk/>
            <pc:sldMk cId="667557504" sldId="1864"/>
            <ac:grpSpMk id="16" creationId="{C9B0630D-5E49-4BF7-8CF1-7DECD4B08B16}"/>
          </ac:grpSpMkLst>
        </pc:grpChg>
        <pc:picChg chg="add mod">
          <ac:chgData name="Thomas Rayner" userId="2a90c881cfb7e9fb" providerId="LiveId" clId="{6D3E974D-96AD-4EC6-8E57-5E4B1484E380}" dt="2019-11-05T18:19:47.102" v="1370" actId="14826"/>
          <ac:picMkLst>
            <pc:docMk/>
            <pc:sldMk cId="667557504" sldId="1864"/>
            <ac:picMk id="5" creationId="{3B295707-95AC-4B66-A7B2-6DCA77609A93}"/>
          </ac:picMkLst>
        </pc:picChg>
      </pc:sldChg>
      <pc:sldChg chg="modSp add del mod">
        <pc:chgData name="Thomas Rayner" userId="2a90c881cfb7e9fb" providerId="LiveId" clId="{6D3E974D-96AD-4EC6-8E57-5E4B1484E380}" dt="2019-11-05T18:21:05.876" v="1431" actId="47"/>
        <pc:sldMkLst>
          <pc:docMk/>
          <pc:sldMk cId="84845574" sldId="1865"/>
        </pc:sldMkLst>
        <pc:spChg chg="mod">
          <ac:chgData name="Thomas Rayner" userId="2a90c881cfb7e9fb" providerId="LiveId" clId="{6D3E974D-96AD-4EC6-8E57-5E4B1484E380}" dt="2019-11-05T17:39:42.616" v="1009" actId="20577"/>
          <ac:spMkLst>
            <pc:docMk/>
            <pc:sldMk cId="84845574" sldId="1865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25:32.262" v="1729" actId="47"/>
        <pc:sldMkLst>
          <pc:docMk/>
          <pc:sldMk cId="2481950336" sldId="1866"/>
        </pc:sldMkLst>
        <pc:spChg chg="mod">
          <ac:chgData name="Thomas Rayner" userId="2a90c881cfb7e9fb" providerId="LiveId" clId="{6D3E974D-96AD-4EC6-8E57-5E4B1484E380}" dt="2019-11-05T17:39:50.030" v="1027" actId="20577"/>
          <ac:spMkLst>
            <pc:docMk/>
            <pc:sldMk cId="2481950336" sldId="1866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35:15.029" v="2057" actId="47"/>
        <pc:sldMkLst>
          <pc:docMk/>
          <pc:sldMk cId="3163941420" sldId="1867"/>
        </pc:sldMkLst>
        <pc:spChg chg="mod">
          <ac:chgData name="Thomas Rayner" userId="2a90c881cfb7e9fb" providerId="LiveId" clId="{6D3E974D-96AD-4EC6-8E57-5E4B1484E380}" dt="2019-11-05T17:39:56.882" v="1046" actId="20577"/>
          <ac:spMkLst>
            <pc:docMk/>
            <pc:sldMk cId="3163941420" sldId="1867"/>
            <ac:spMk id="2" creationId="{2DA56F67-32F0-406A-BB29-C937C086A3FB}"/>
          </ac:spMkLst>
        </pc:spChg>
      </pc:sldChg>
      <pc:sldChg chg="addSp delSp modSp add mod modTransition setBg delDesignElem">
        <pc:chgData name="Thomas Rayner" userId="2a90c881cfb7e9fb" providerId="LiveId" clId="{6D3E974D-96AD-4EC6-8E57-5E4B1484E380}" dt="2019-11-05T19:09:32.122" v="3999"/>
        <pc:sldMkLst>
          <pc:docMk/>
          <pc:sldMk cId="1757188867" sldId="1868"/>
        </pc:sldMkLst>
        <pc:spChg chg="mod">
          <ac:chgData name="Thomas Rayner" userId="2a90c881cfb7e9fb" providerId="LiveId" clId="{6D3E974D-96AD-4EC6-8E57-5E4B1484E380}" dt="2019-11-05T17:40:14.666" v="1058" actId="20577"/>
          <ac:spMkLst>
            <pc:docMk/>
            <pc:sldMk cId="1757188867" sldId="1868"/>
            <ac:spMk id="2" creationId="{650284DE-BAC5-46A1-8381-BEDFBF3A2E67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9" creationId="{9A3D0CE2-91FF-49B3-A5D8-181E900D7501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1" creationId="{58AEBD96-C315-4F53-9D9E-0E20E993EBFA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3" creationId="{78916AAA-66F6-4DFA-88ED-7E27CF6B8DAD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19" creationId="{E8035907-EB9C-4E11-8A9B-D25B0AD8D749}"/>
          </ac:spMkLst>
        </pc:spChg>
        <pc:spChg chg="add">
          <ac:chgData name="Thomas Rayner" userId="2a90c881cfb7e9fb" providerId="LiveId" clId="{6D3E974D-96AD-4EC6-8E57-5E4B1484E380}" dt="2019-11-05T17:40:25.604" v="1059" actId="26606"/>
          <ac:spMkLst>
            <pc:docMk/>
            <pc:sldMk cId="1757188867" sldId="1868"/>
            <ac:spMk id="21" creationId="{D9C69FA7-0958-4ED9-A0DF-E87A0C137BF5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68" creationId="{9A3D0CE2-91FF-49B3-A5D8-181E900D7501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69" creationId="{58AEBD96-C315-4F53-9D9E-0E20E993EBFA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0" creationId="{78916AAA-66F6-4DFA-88ED-7E27CF6B8DAD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2" creationId="{E8035907-EB9C-4E11-8A9B-D25B0AD8D749}"/>
          </ac:spMkLst>
        </pc:spChg>
        <pc:spChg chg="del">
          <ac:chgData name="Thomas Rayner" userId="2a90c881cfb7e9fb" providerId="LiveId" clId="{6D3E974D-96AD-4EC6-8E57-5E4B1484E380}" dt="2019-11-05T17:40:09.495" v="1050"/>
          <ac:spMkLst>
            <pc:docMk/>
            <pc:sldMk cId="1757188867" sldId="1868"/>
            <ac:spMk id="73" creationId="{D9C69FA7-0958-4ED9-A0DF-E87A0C137BF5}"/>
          </ac:spMkLst>
        </pc:spChg>
        <pc:grpChg chg="add">
          <ac:chgData name="Thomas Rayner" userId="2a90c881cfb7e9fb" providerId="LiveId" clId="{6D3E974D-96AD-4EC6-8E57-5E4B1484E380}" dt="2019-11-05T17:40:25.604" v="1059" actId="26606"/>
          <ac:grpSpMkLst>
            <pc:docMk/>
            <pc:sldMk cId="1757188867" sldId="1868"/>
            <ac:grpSpMk id="15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5T17:40:25.604" v="1059" actId="26606"/>
          <ac:grpSpMkLst>
            <pc:docMk/>
            <pc:sldMk cId="1757188867" sldId="1868"/>
            <ac:grpSpMk id="23" creationId="{FDB0A998-A5C6-45CB-ACF3-1CF6399202AB}"/>
          </ac:grpSpMkLst>
        </pc:grpChg>
        <pc:grpChg chg="del">
          <ac:chgData name="Thomas Rayner" userId="2a90c881cfb7e9fb" providerId="LiveId" clId="{6D3E974D-96AD-4EC6-8E57-5E4B1484E380}" dt="2019-11-05T17:40:09.495" v="1050"/>
          <ac:grpSpMkLst>
            <pc:docMk/>
            <pc:sldMk cId="1757188867" sldId="1868"/>
            <ac:grpSpMk id="71" creationId="{A137D43F-BAD6-47F1-AA65-AEEA38A2FF30}"/>
          </ac:grpSpMkLst>
        </pc:grpChg>
        <pc:grpChg chg="del">
          <ac:chgData name="Thomas Rayner" userId="2a90c881cfb7e9fb" providerId="LiveId" clId="{6D3E974D-96AD-4EC6-8E57-5E4B1484E380}" dt="2019-11-05T17:40:09.495" v="1050"/>
          <ac:grpSpMkLst>
            <pc:docMk/>
            <pc:sldMk cId="1757188867" sldId="1868"/>
            <ac:grpSpMk id="74" creationId="{FDB0A998-A5C6-45CB-ACF3-1CF6399202AB}"/>
          </ac:grpSpMkLst>
        </pc:grpChg>
      </pc:sldChg>
      <pc:sldChg chg="add del">
        <pc:chgData name="Thomas Rayner" userId="2a90c881cfb7e9fb" providerId="LiveId" clId="{6D3E974D-96AD-4EC6-8E57-5E4B1484E380}" dt="2019-11-05T17:40:05.820" v="1048"/>
        <pc:sldMkLst>
          <pc:docMk/>
          <pc:sldMk cId="4229686133" sldId="1868"/>
        </pc:sldMkLst>
      </pc:sldChg>
      <pc:sldChg chg="addSp modSp add del mod setBg modAnim">
        <pc:chgData name="Thomas Rayner" userId="2a90c881cfb7e9fb" providerId="LiveId" clId="{6D3E974D-96AD-4EC6-8E57-5E4B1484E380}" dt="2019-11-05T18:47:57.030" v="2756" actId="47"/>
        <pc:sldMkLst>
          <pc:docMk/>
          <pc:sldMk cId="2146696650" sldId="1869"/>
        </pc:sldMkLst>
        <pc:spChg chg="mod">
          <ac:chgData name="Thomas Rayner" userId="2a90c881cfb7e9fb" providerId="LiveId" clId="{6D3E974D-96AD-4EC6-8E57-5E4B1484E380}" dt="2019-11-05T18:46:54.475" v="2726" actId="255"/>
          <ac:spMkLst>
            <pc:docMk/>
            <pc:sldMk cId="2146696650" sldId="1869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3" creationId="{73611CDD-F7D1-473C-B533-BC58F042F8C2}"/>
          </ac:spMkLst>
        </pc:spChg>
        <pc:spChg chg="mo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4" creationId="{85B45C31-AD63-402B-A26E-6D89F56DFA59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1" creationId="{5118BA95-03E7-41B7-B442-0AF8C0A7FF68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3" creationId="{AD9B3EAD-A2B3-42C4-927C-3455E3E69EE6}"/>
          </ac:spMkLst>
        </pc:spChg>
        <pc:spChg chg="add">
          <ac:chgData name="Thomas Rayner" userId="2a90c881cfb7e9fb" providerId="LiveId" clId="{6D3E974D-96AD-4EC6-8E57-5E4B1484E380}" dt="2019-11-05T18:45:53.345" v="2722" actId="26606"/>
          <ac:spMkLst>
            <pc:docMk/>
            <pc:sldMk cId="2146696650" sldId="1869"/>
            <ac:spMk id="15" creationId="{4A65BCE4-8466-4E88-8FF2-24524F3A2B33}"/>
          </ac:spMkLst>
        </pc:spChg>
        <pc:grpChg chg="add">
          <ac:chgData name="Thomas Rayner" userId="2a90c881cfb7e9fb" providerId="LiveId" clId="{6D3E974D-96AD-4EC6-8E57-5E4B1484E380}" dt="2019-11-05T18:45:53.345" v="2722" actId="26606"/>
          <ac:grpSpMkLst>
            <pc:docMk/>
            <pc:sldMk cId="2146696650" sldId="1869"/>
            <ac:grpSpMk id="17" creationId="{C9B0630D-5E49-4BF7-8CF1-7DECD4B08B16}"/>
          </ac:grpSpMkLst>
        </pc:grpChg>
        <pc:picChg chg="add mod">
          <ac:chgData name="Thomas Rayner" userId="2a90c881cfb7e9fb" providerId="LiveId" clId="{6D3E974D-96AD-4EC6-8E57-5E4B1484E380}" dt="2019-11-05T18:46:26.878" v="2724" actId="208"/>
          <ac:picMkLst>
            <pc:docMk/>
            <pc:sldMk cId="2146696650" sldId="1869"/>
            <ac:picMk id="8" creationId="{93A936C0-8ADC-4084-9D6A-075C3D618CC0}"/>
          </ac:picMkLst>
        </pc:picChg>
      </pc:sldChg>
      <pc:sldChg chg="modSp add del mod">
        <pc:chgData name="Thomas Rayner" userId="2a90c881cfb7e9fb" providerId="LiveId" clId="{6D3E974D-96AD-4EC6-8E57-5E4B1484E380}" dt="2019-11-05T18:49:50.951" v="2762" actId="47"/>
        <pc:sldMkLst>
          <pc:docMk/>
          <pc:sldMk cId="3534129275" sldId="1870"/>
        </pc:sldMkLst>
        <pc:spChg chg="mod">
          <ac:chgData name="Thomas Rayner" userId="2a90c881cfb7e9fb" providerId="LiveId" clId="{6D3E974D-96AD-4EC6-8E57-5E4B1484E380}" dt="2019-11-05T17:40:53.803" v="1101" actId="20577"/>
          <ac:spMkLst>
            <pc:docMk/>
            <pc:sldMk cId="3534129275" sldId="1870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58:06.120" v="3172" actId="47"/>
        <pc:sldMkLst>
          <pc:docMk/>
          <pc:sldMk cId="2829157506" sldId="1871"/>
        </pc:sldMkLst>
        <pc:spChg chg="mod">
          <ac:chgData name="Thomas Rayner" userId="2a90c881cfb7e9fb" providerId="LiveId" clId="{6D3E974D-96AD-4EC6-8E57-5E4B1484E380}" dt="2019-11-05T17:41:03.253" v="1129" actId="20577"/>
          <ac:spMkLst>
            <pc:docMk/>
            <pc:sldMk cId="2829157506" sldId="1871"/>
            <ac:spMk id="2" creationId="{2DA56F67-32F0-406A-BB29-C937C086A3FB}"/>
          </ac:spMkLst>
        </pc:spChg>
      </pc:sldChg>
      <pc:sldChg chg="modSp add del mod">
        <pc:chgData name="Thomas Rayner" userId="2a90c881cfb7e9fb" providerId="LiveId" clId="{6D3E974D-96AD-4EC6-8E57-5E4B1484E380}" dt="2019-11-05T18:41:15.628" v="2293" actId="47"/>
        <pc:sldMkLst>
          <pc:docMk/>
          <pc:sldMk cId="2269935525" sldId="1872"/>
        </pc:sldMkLst>
        <pc:spChg chg="mod">
          <ac:chgData name="Thomas Rayner" userId="2a90c881cfb7e9fb" providerId="LiveId" clId="{6D3E974D-96AD-4EC6-8E57-5E4B1484E380}" dt="2019-11-05T17:41:10.155" v="1138" actId="20577"/>
          <ac:spMkLst>
            <pc:docMk/>
            <pc:sldMk cId="2269935525" sldId="1872"/>
            <ac:spMk id="2" creationId="{2DA56F67-32F0-406A-BB29-C937C086A3FB}"/>
          </ac:spMkLst>
        </pc:spChg>
      </pc:sldChg>
      <pc:sldChg chg="addSp delSp modSp add mod modTransition modClrScheme modAnim chgLayout">
        <pc:chgData name="Thomas Rayner" userId="2a90c881cfb7e9fb" providerId="LiveId" clId="{6D3E974D-96AD-4EC6-8E57-5E4B1484E380}" dt="2019-11-05T21:13:18.716" v="4452" actId="20577"/>
        <pc:sldMkLst>
          <pc:docMk/>
          <pc:sldMk cId="3668694310" sldId="1873"/>
        </pc:sldMkLst>
        <pc:spChg chg="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2" creationId="{2DA56F67-32F0-406A-BB29-C937C086A3FB}"/>
          </ac:spMkLst>
        </pc:spChg>
        <pc:spChg chg="del 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3" creationId="{73611CDD-F7D1-473C-B533-BC58F042F8C2}"/>
          </ac:spMkLst>
        </pc:spChg>
        <pc:spChg chg="mod ord">
          <ac:chgData name="Thomas Rayner" userId="2a90c881cfb7e9fb" providerId="LiveId" clId="{6D3E974D-96AD-4EC6-8E57-5E4B1484E380}" dt="2019-11-05T19:03:01.888" v="3601" actId="700"/>
          <ac:spMkLst>
            <pc:docMk/>
            <pc:sldMk cId="3668694310" sldId="1873"/>
            <ac:spMk id="4" creationId="{85B45C31-AD63-402B-A26E-6D89F56DFA59}"/>
          </ac:spMkLst>
        </pc:spChg>
        <pc:spChg chg="add mod ord">
          <ac:chgData name="Thomas Rayner" userId="2a90c881cfb7e9fb" providerId="LiveId" clId="{6D3E974D-96AD-4EC6-8E57-5E4B1484E380}" dt="2019-11-05T21:13:18.716" v="4452" actId="20577"/>
          <ac:spMkLst>
            <pc:docMk/>
            <pc:sldMk cId="3668694310" sldId="1873"/>
            <ac:spMk id="5" creationId="{7ABE5229-D38E-4D09-A39D-75B52B50DF6F}"/>
          </ac:spMkLst>
        </pc:spChg>
        <pc:spChg chg="add mod ord">
          <ac:chgData name="Thomas Rayner" userId="2a90c881cfb7e9fb" providerId="LiveId" clId="{6D3E974D-96AD-4EC6-8E57-5E4B1484E380}" dt="2019-11-05T19:05:50.847" v="3971" actId="113"/>
          <ac:spMkLst>
            <pc:docMk/>
            <pc:sldMk cId="3668694310" sldId="1873"/>
            <ac:spMk id="6" creationId="{9B1A15D5-F51C-4458-8299-F508E46C7912}"/>
          </ac:spMkLst>
        </pc:spChg>
        <pc:picChg chg="add mod">
          <ac:chgData name="Thomas Rayner" userId="2a90c881cfb7e9fb" providerId="LiveId" clId="{6D3E974D-96AD-4EC6-8E57-5E4B1484E380}" dt="2019-11-05T19:07:33.575" v="3984" actId="1076"/>
          <ac:picMkLst>
            <pc:docMk/>
            <pc:sldMk cId="3668694310" sldId="1873"/>
            <ac:picMk id="7" creationId="{61C24AC0-5B44-4A66-928D-E916B8812026}"/>
          </ac:picMkLst>
        </pc:picChg>
        <pc:picChg chg="add del mod">
          <ac:chgData name="Thomas Rayner" userId="2a90c881cfb7e9fb" providerId="LiveId" clId="{6D3E974D-96AD-4EC6-8E57-5E4B1484E380}" dt="2019-11-05T19:07:43.082" v="3985" actId="478"/>
          <ac:picMkLst>
            <pc:docMk/>
            <pc:sldMk cId="3668694310" sldId="1873"/>
            <ac:picMk id="8" creationId="{122C636E-8245-4B69-B9EC-99D797C2D1F1}"/>
          </ac:picMkLst>
        </pc:picChg>
      </pc:sldChg>
      <pc:sldChg chg="add del setBg">
        <pc:chgData name="Thomas Rayner" userId="2a90c881cfb7e9fb" providerId="LiveId" clId="{6D3E974D-96AD-4EC6-8E57-5E4B1484E380}" dt="2019-11-05T17:41:47.594" v="1156" actId="2696"/>
        <pc:sldMkLst>
          <pc:docMk/>
          <pc:sldMk cId="475774312" sldId="1874"/>
        </pc:sldMkLst>
      </pc:sldChg>
      <pc:sldChg chg="modSp mod modTransition">
        <pc:chgData name="Thomas Rayner" userId="2a90c881cfb7e9fb" providerId="LiveId" clId="{6D3E974D-96AD-4EC6-8E57-5E4B1484E380}" dt="2019-11-05T19:09:42.653" v="4002"/>
        <pc:sldMkLst>
          <pc:docMk/>
          <pc:sldMk cId="1798118811" sldId="1874"/>
        </pc:sldMkLst>
        <pc:spChg chg="mod">
          <ac:chgData name="Thomas Rayner" userId="2a90c881cfb7e9fb" providerId="LiveId" clId="{6D3E974D-96AD-4EC6-8E57-5E4B1484E380}" dt="2019-11-05T17:42:27.654" v="1197" actId="20577"/>
          <ac:spMkLst>
            <pc:docMk/>
            <pc:sldMk cId="1798118811" sldId="1874"/>
            <ac:spMk id="3" creationId="{3C028313-D171-4038-AC82-6B529705BD8B}"/>
          </ac:spMkLst>
        </pc:spChg>
      </pc:sldChg>
      <pc:sldChg chg="modSp mod modTransition modAnim">
        <pc:chgData name="Thomas Rayner" userId="2a90c881cfb7e9fb" providerId="LiveId" clId="{6D3E974D-96AD-4EC6-8E57-5E4B1484E380}" dt="2019-11-05T19:12:47.783" v="4004" actId="20577"/>
        <pc:sldMkLst>
          <pc:docMk/>
          <pc:sldMk cId="4082051435" sldId="1875"/>
        </pc:sldMkLst>
        <pc:spChg chg="mod">
          <ac:chgData name="Thomas Rayner" userId="2a90c881cfb7e9fb" providerId="LiveId" clId="{6D3E974D-96AD-4EC6-8E57-5E4B1484E380}" dt="2019-11-05T18:21:12.240" v="1441" actId="20577"/>
          <ac:spMkLst>
            <pc:docMk/>
            <pc:sldMk cId="4082051435" sldId="1875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9:12:47.783" v="4004" actId="20577"/>
          <ac:spMkLst>
            <pc:docMk/>
            <pc:sldMk cId="4082051435" sldId="1875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22:06.928" v="1442" actId="14826"/>
          <ac:picMkLst>
            <pc:docMk/>
            <pc:sldMk cId="4082051435" sldId="1875"/>
            <ac:picMk id="16" creationId="{DF3DC258-9FDD-4381-946B-DB020C9F6782}"/>
          </ac:picMkLst>
        </pc:picChg>
      </pc:sldChg>
      <pc:sldChg chg="addSp delSp modSp del mod modTransition delAnim modAnim">
        <pc:chgData name="Thomas Rayner" userId="2a90c881cfb7e9fb" providerId="LiveId" clId="{6D3E974D-96AD-4EC6-8E57-5E4B1484E380}" dt="2019-11-05T20:35:00.442" v="4005" actId="47"/>
        <pc:sldMkLst>
          <pc:docMk/>
          <pc:sldMk cId="2777532905" sldId="1876"/>
        </pc:sldMkLst>
        <pc:spChg chg="mod">
          <ac:chgData name="Thomas Rayner" userId="2a90c881cfb7e9fb" providerId="LiveId" clId="{6D3E974D-96AD-4EC6-8E57-5E4B1484E380}" dt="2019-11-05T18:25:41.467" v="1746" actId="20577"/>
          <ac:spMkLst>
            <pc:docMk/>
            <pc:sldMk cId="2777532905" sldId="1876"/>
            <ac:spMk id="2" creationId="{2DA56F67-32F0-406A-BB29-C937C086A3FB}"/>
          </ac:spMkLst>
        </pc:spChg>
        <pc:spChg chg="del mod">
          <ac:chgData name="Thomas Rayner" userId="2a90c881cfb7e9fb" providerId="LiveId" clId="{6D3E974D-96AD-4EC6-8E57-5E4B1484E380}" dt="2019-11-05T18:29:17.500" v="1812" actId="478"/>
          <ac:spMkLst>
            <pc:docMk/>
            <pc:sldMk cId="2777532905" sldId="1876"/>
            <ac:spMk id="3" creationId="{73611CDD-F7D1-473C-B533-BC58F042F8C2}"/>
          </ac:spMkLst>
        </pc:spChg>
        <pc:spChg chg="add mod">
          <ac:chgData name="Thomas Rayner" userId="2a90c881cfb7e9fb" providerId="LiveId" clId="{6D3E974D-96AD-4EC6-8E57-5E4B1484E380}" dt="2019-11-05T18:28:49.489" v="1809" actId="1076"/>
          <ac:spMkLst>
            <pc:docMk/>
            <pc:sldMk cId="2777532905" sldId="1876"/>
            <ac:spMk id="6" creationId="{F7DEC7A7-3E39-45E7-AAD9-47BEF0949479}"/>
          </ac:spMkLst>
        </pc:spChg>
        <pc:spChg chg="add del mod">
          <ac:chgData name="Thomas Rayner" userId="2a90c881cfb7e9fb" providerId="LiveId" clId="{6D3E974D-96AD-4EC6-8E57-5E4B1484E380}" dt="2019-11-05T18:29:29.393" v="1815" actId="478"/>
          <ac:spMkLst>
            <pc:docMk/>
            <pc:sldMk cId="2777532905" sldId="1876"/>
            <ac:spMk id="8" creationId="{829439A8-96E1-4532-A844-20FE28894428}"/>
          </ac:spMkLst>
        </pc:spChg>
        <pc:picChg chg="mod">
          <ac:chgData name="Thomas Rayner" userId="2a90c881cfb7e9fb" providerId="LiveId" clId="{6D3E974D-96AD-4EC6-8E57-5E4B1484E380}" dt="2019-11-05T18:26:02.382" v="1747" actId="14826"/>
          <ac:picMkLst>
            <pc:docMk/>
            <pc:sldMk cId="2777532905" sldId="1876"/>
            <ac:picMk id="5" creationId="{3B295707-95AC-4B66-A7B2-6DCA77609A93}"/>
          </ac:picMkLst>
        </pc:picChg>
        <pc:picChg chg="add mod">
          <ac:chgData name="Thomas Rayner" userId="2a90c881cfb7e9fb" providerId="LiveId" clId="{6D3E974D-96AD-4EC6-8E57-5E4B1484E380}" dt="2019-11-05T18:28:30.199" v="1803" actId="1076"/>
          <ac:picMkLst>
            <pc:docMk/>
            <pc:sldMk cId="2777532905" sldId="1876"/>
            <ac:picMk id="1026" creationId="{F735FA91-85A3-477D-A8A4-7174962F081E}"/>
          </ac:picMkLst>
        </pc:picChg>
      </pc:sldChg>
      <pc:sldChg chg="modSp mod modTransition modAnim">
        <pc:chgData name="Thomas Rayner" userId="2a90c881cfb7e9fb" providerId="LiveId" clId="{6D3E974D-96AD-4EC6-8E57-5E4B1484E380}" dt="2019-11-05T19:09:28.717" v="3998"/>
        <pc:sldMkLst>
          <pc:docMk/>
          <pc:sldMk cId="1110395189" sldId="1877"/>
        </pc:sldMkLst>
        <pc:spChg chg="mod">
          <ac:chgData name="Thomas Rayner" userId="2a90c881cfb7e9fb" providerId="LiveId" clId="{6D3E974D-96AD-4EC6-8E57-5E4B1484E380}" dt="2019-11-05T18:29:50.753" v="1835" actId="20577"/>
          <ac:spMkLst>
            <pc:docMk/>
            <pc:sldMk cId="1110395189" sldId="1877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33:36.350" v="2037" actId="20577"/>
          <ac:spMkLst>
            <pc:docMk/>
            <pc:sldMk cId="1110395189" sldId="1877"/>
            <ac:spMk id="3" creationId="{73611CDD-F7D1-473C-B533-BC58F042F8C2}"/>
          </ac:spMkLst>
        </pc:spChg>
        <pc:picChg chg="mod">
          <ac:chgData name="Thomas Rayner" userId="2a90c881cfb7e9fb" providerId="LiveId" clId="{6D3E974D-96AD-4EC6-8E57-5E4B1484E380}" dt="2019-11-05T18:30:07.335" v="1836" actId="14826"/>
          <ac:picMkLst>
            <pc:docMk/>
            <pc:sldMk cId="1110395189" sldId="1877"/>
            <ac:picMk id="5" creationId="{3B295707-95AC-4B66-A7B2-6DCA77609A93}"/>
          </ac:picMkLst>
        </pc:picChg>
      </pc:sldChg>
      <pc:sldChg chg="delSp add del setBg delDesignElem">
        <pc:chgData name="Thomas Rayner" userId="2a90c881cfb7e9fb" providerId="LiveId" clId="{6D3E974D-96AD-4EC6-8E57-5E4B1484E380}" dt="2019-11-05T18:29:35.826" v="1818" actId="47"/>
        <pc:sldMkLst>
          <pc:docMk/>
          <pc:sldMk cId="1805002587" sldId="1877"/>
        </pc:sldMkLst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0" creationId="{5118BA95-03E7-41B7-B442-0AF8C0A7FF68}"/>
          </ac:spMkLst>
        </pc:spChg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2" creationId="{AD9B3EAD-A2B3-42C4-927C-3455E3E69EE6}"/>
          </ac:spMkLst>
        </pc:spChg>
        <pc:spChg chg="del">
          <ac:chgData name="Thomas Rayner" userId="2a90c881cfb7e9fb" providerId="LiveId" clId="{6D3E974D-96AD-4EC6-8E57-5E4B1484E380}" dt="2019-11-05T18:29:31.432" v="1817"/>
          <ac:spMkLst>
            <pc:docMk/>
            <pc:sldMk cId="1805002587" sldId="1877"/>
            <ac:spMk id="14" creationId="{4A65BCE4-8466-4E88-8FF2-24524F3A2B33}"/>
          </ac:spMkLst>
        </pc:spChg>
        <pc:grpChg chg="del">
          <ac:chgData name="Thomas Rayner" userId="2a90c881cfb7e9fb" providerId="LiveId" clId="{6D3E974D-96AD-4EC6-8E57-5E4B1484E380}" dt="2019-11-05T18:29:31.432" v="1817"/>
          <ac:grpSpMkLst>
            <pc:docMk/>
            <pc:sldMk cId="1805002587" sldId="1877"/>
            <ac:grpSpMk id="16" creationId="{C9B0630D-5E49-4BF7-8CF1-7DECD4B08B16}"/>
          </ac:grpSpMkLst>
        </pc:grpChg>
      </pc:sldChg>
      <pc:sldChg chg="del">
        <pc:chgData name="Thomas Rayner" userId="2a90c881cfb7e9fb" providerId="LiveId" clId="{6D3E974D-96AD-4EC6-8E57-5E4B1484E380}" dt="2019-11-05T18:35:03.717" v="2038" actId="47"/>
        <pc:sldMkLst>
          <pc:docMk/>
          <pc:sldMk cId="979689395" sldId="1878"/>
        </pc:sldMkLst>
      </pc:sldChg>
      <pc:sldChg chg="modSp mod modTransition modAnim">
        <pc:chgData name="Thomas Rayner" userId="2a90c881cfb7e9fb" providerId="LiveId" clId="{6D3E974D-96AD-4EC6-8E57-5E4B1484E380}" dt="2019-11-05T19:09:28.717" v="3998"/>
        <pc:sldMkLst>
          <pc:docMk/>
          <pc:sldMk cId="2567075780" sldId="1878"/>
        </pc:sldMkLst>
        <pc:spChg chg="mod">
          <ac:chgData name="Thomas Rayner" userId="2a90c881cfb7e9fb" providerId="LiveId" clId="{6D3E974D-96AD-4EC6-8E57-5E4B1484E380}" dt="2019-11-05T18:35:13.319" v="2056" actId="20577"/>
          <ac:spMkLst>
            <pc:docMk/>
            <pc:sldMk cId="2567075780" sldId="1878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8:43:11.411" v="2386" actId="20577"/>
          <ac:spMkLst>
            <pc:docMk/>
            <pc:sldMk cId="2567075780" sldId="1878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36:10.064" v="2058" actId="14826"/>
          <ac:picMkLst>
            <pc:docMk/>
            <pc:sldMk cId="2567075780" sldId="1878"/>
            <ac:picMk id="16" creationId="{DF3DC258-9FDD-4381-946B-DB020C9F6782}"/>
          </ac:picMkLst>
        </pc:picChg>
      </pc:sldChg>
      <pc:sldChg chg="del">
        <pc:chgData name="Thomas Rayner" userId="2a90c881cfb7e9fb" providerId="LiveId" clId="{6D3E974D-96AD-4EC6-8E57-5E4B1484E380}" dt="2019-11-05T18:47:04.454" v="2727" actId="47"/>
        <pc:sldMkLst>
          <pc:docMk/>
          <pc:sldMk cId="202942022" sldId="1879"/>
        </pc:sldMkLst>
      </pc:sldChg>
      <pc:sldChg chg="modSp mod modAnim">
        <pc:chgData name="Thomas Rayner" userId="2a90c881cfb7e9fb" providerId="LiveId" clId="{6D3E974D-96AD-4EC6-8E57-5E4B1484E380}" dt="2019-11-05T18:48:52.982" v="2761" actId="115"/>
        <pc:sldMkLst>
          <pc:docMk/>
          <pc:sldMk cId="4031617850" sldId="1879"/>
        </pc:sldMkLst>
        <pc:spChg chg="mod">
          <ac:chgData name="Thomas Rayner" userId="2a90c881cfb7e9fb" providerId="LiveId" clId="{6D3E974D-96AD-4EC6-8E57-5E4B1484E380}" dt="2019-11-05T18:47:21.206" v="2752" actId="20577"/>
          <ac:spMkLst>
            <pc:docMk/>
            <pc:sldMk cId="4031617850" sldId="1879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5T18:48:52.982" v="2761" actId="115"/>
          <ac:spMkLst>
            <pc:docMk/>
            <pc:sldMk cId="4031617850" sldId="1879"/>
            <ac:spMk id="3" creationId="{73611CDD-F7D1-473C-B533-BC58F042F8C2}"/>
          </ac:spMkLst>
        </pc:spChg>
        <pc:picChg chg="add mod">
          <ac:chgData name="Thomas Rayner" userId="2a90c881cfb7e9fb" providerId="LiveId" clId="{6D3E974D-96AD-4EC6-8E57-5E4B1484E380}" dt="2019-11-05T18:47:29.630" v="2753" actId="27957"/>
          <ac:picMkLst>
            <pc:docMk/>
            <pc:sldMk cId="4031617850" sldId="1879"/>
            <ac:picMk id="5" creationId="{3B295707-95AC-4B66-A7B2-6DCA77609A93}"/>
          </ac:picMkLst>
        </pc:picChg>
      </pc:sldChg>
      <pc:sldChg chg="modSp mod modTransition modAnim">
        <pc:chgData name="Thomas Rayner" userId="2a90c881cfb7e9fb" providerId="LiveId" clId="{6D3E974D-96AD-4EC6-8E57-5E4B1484E380}" dt="2019-11-05T19:09:36.341" v="4000"/>
        <pc:sldMkLst>
          <pc:docMk/>
          <pc:sldMk cId="4156340958" sldId="1880"/>
        </pc:sldMkLst>
        <pc:spChg chg="mod">
          <ac:chgData name="Thomas Rayner" userId="2a90c881cfb7e9fb" providerId="LiveId" clId="{6D3E974D-96AD-4EC6-8E57-5E4B1484E380}" dt="2019-11-05T18:53:23.803" v="2875" actId="20577"/>
          <ac:spMkLst>
            <pc:docMk/>
            <pc:sldMk cId="4156340958" sldId="1880"/>
            <ac:spMk id="2" creationId="{F6B4749B-C752-48DE-A429-4BD0F9EFCD0E}"/>
          </ac:spMkLst>
        </pc:spChg>
        <pc:spChg chg="mod">
          <ac:chgData name="Thomas Rayner" userId="2a90c881cfb7e9fb" providerId="LiveId" clId="{6D3E974D-96AD-4EC6-8E57-5E4B1484E380}" dt="2019-11-05T19:05:28.669" v="3917" actId="20577"/>
          <ac:spMkLst>
            <pc:docMk/>
            <pc:sldMk cId="4156340958" sldId="1880"/>
            <ac:spMk id="3" creationId="{3DB7C62E-9261-4C89-A0D8-0C5D313B0CFB}"/>
          </ac:spMkLst>
        </pc:spChg>
        <pc:picChg chg="mod">
          <ac:chgData name="Thomas Rayner" userId="2a90c881cfb7e9fb" providerId="LiveId" clId="{6D3E974D-96AD-4EC6-8E57-5E4B1484E380}" dt="2019-11-05T18:52:21.880" v="2783" actId="14826"/>
          <ac:picMkLst>
            <pc:docMk/>
            <pc:sldMk cId="4156340958" sldId="1880"/>
            <ac:picMk id="16" creationId="{DF3DC258-9FDD-4381-946B-DB020C9F6782}"/>
          </ac:picMkLst>
        </pc:picChg>
      </pc:sldChg>
      <pc:sldChg chg="addSp delSp add del setBg delDesignElem">
        <pc:chgData name="Thomas Rayner" userId="2a90c881cfb7e9fb" providerId="LiveId" clId="{6D3E974D-96AD-4EC6-8E57-5E4B1484E380}" dt="2019-11-05T18:56:57.092" v="3099"/>
        <pc:sldMkLst>
          <pc:docMk/>
          <pc:sldMk cId="788289277" sldId="1881"/>
        </pc:sldMkLst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0" creationId="{5118BA95-03E7-41B7-B442-0AF8C0A7FF68}"/>
          </ac:spMkLst>
        </pc:spChg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2" creationId="{AD9B3EAD-A2B3-42C4-927C-3455E3E69EE6}"/>
          </ac:spMkLst>
        </pc:spChg>
        <pc:spChg chg="add del">
          <ac:chgData name="Thomas Rayner" userId="2a90c881cfb7e9fb" providerId="LiveId" clId="{6D3E974D-96AD-4EC6-8E57-5E4B1484E380}" dt="2019-11-05T18:56:57.092" v="3099"/>
          <ac:spMkLst>
            <pc:docMk/>
            <pc:sldMk cId="788289277" sldId="1881"/>
            <ac:spMk id="14" creationId="{4A65BCE4-8466-4E88-8FF2-24524F3A2B33}"/>
          </ac:spMkLst>
        </pc:spChg>
        <pc:grpChg chg="add del">
          <ac:chgData name="Thomas Rayner" userId="2a90c881cfb7e9fb" providerId="LiveId" clId="{6D3E974D-96AD-4EC6-8E57-5E4B1484E380}" dt="2019-11-05T18:56:57.092" v="3099"/>
          <ac:grpSpMkLst>
            <pc:docMk/>
            <pc:sldMk cId="788289277" sldId="1881"/>
            <ac:grpSpMk id="16" creationId="{C9B0630D-5E49-4BF7-8CF1-7DECD4B08B16}"/>
          </ac:grpSpMkLst>
        </pc:grpChg>
      </pc:sldChg>
      <pc:sldChg chg="modSp mod modTransition modAnim">
        <pc:chgData name="Thomas Rayner" userId="2a90c881cfb7e9fb" providerId="LiveId" clId="{6D3E974D-96AD-4EC6-8E57-5E4B1484E380}" dt="2019-11-07T21:51:04.262" v="4474" actId="14100"/>
        <pc:sldMkLst>
          <pc:docMk/>
          <pc:sldMk cId="1299999371" sldId="1881"/>
        </pc:sldMkLst>
        <pc:spChg chg="mod">
          <ac:chgData name="Thomas Rayner" userId="2a90c881cfb7e9fb" providerId="LiveId" clId="{6D3E974D-96AD-4EC6-8E57-5E4B1484E380}" dt="2019-11-05T18:57:14.494" v="3127" actId="14100"/>
          <ac:spMkLst>
            <pc:docMk/>
            <pc:sldMk cId="1299999371" sldId="1881"/>
            <ac:spMk id="2" creationId="{2DA56F67-32F0-406A-BB29-C937C086A3FB}"/>
          </ac:spMkLst>
        </pc:spChg>
        <pc:spChg chg="mod">
          <ac:chgData name="Thomas Rayner" userId="2a90c881cfb7e9fb" providerId="LiveId" clId="{6D3E974D-96AD-4EC6-8E57-5E4B1484E380}" dt="2019-11-07T21:51:04.262" v="4474" actId="14100"/>
          <ac:spMkLst>
            <pc:docMk/>
            <pc:sldMk cId="1299999371" sldId="1881"/>
            <ac:spMk id="3" creationId="{73611CDD-F7D1-473C-B533-BC58F042F8C2}"/>
          </ac:spMkLst>
        </pc:spChg>
        <pc:picChg chg="mod">
          <ac:chgData name="Thomas Rayner" userId="2a90c881cfb7e9fb" providerId="LiveId" clId="{6D3E974D-96AD-4EC6-8E57-5E4B1484E380}" dt="2019-11-05T18:57:39.384" v="3128" actId="14826"/>
          <ac:picMkLst>
            <pc:docMk/>
            <pc:sldMk cId="1299999371" sldId="1881"/>
            <ac:picMk id="5" creationId="{3B295707-95AC-4B66-A7B2-6DCA77609A93}"/>
          </ac:picMkLst>
        </pc:picChg>
      </pc:sldChg>
      <pc:sldChg chg="addSp delSp modSp new mod modTransition modAnim">
        <pc:chgData name="Thomas Rayner" userId="2a90c881cfb7e9fb" providerId="LiveId" clId="{6D3E974D-96AD-4EC6-8E57-5E4B1484E380}" dt="2019-11-05T20:49:03.040" v="4413"/>
        <pc:sldMkLst>
          <pc:docMk/>
          <pc:sldMk cId="3268376122" sldId="1882"/>
        </pc:sldMkLst>
        <pc:spChg chg="mod">
          <ac:chgData name="Thomas Rayner" userId="2a90c881cfb7e9fb" providerId="LiveId" clId="{6D3E974D-96AD-4EC6-8E57-5E4B1484E380}" dt="2019-11-05T20:36:48.077" v="4038" actId="20577"/>
          <ac:spMkLst>
            <pc:docMk/>
            <pc:sldMk cId="3268376122" sldId="1882"/>
            <ac:spMk id="2" creationId="{E8037983-52EC-4B3A-949D-BD02B293278B}"/>
          </ac:spMkLst>
        </pc:spChg>
        <pc:spChg chg="del mod">
          <ac:chgData name="Thomas Rayner" userId="2a90c881cfb7e9fb" providerId="LiveId" clId="{6D3E974D-96AD-4EC6-8E57-5E4B1484E380}" dt="2019-11-05T20:41:17.068" v="4361" actId="12084"/>
          <ac:spMkLst>
            <pc:docMk/>
            <pc:sldMk cId="3268376122" sldId="1882"/>
            <ac:spMk id="3" creationId="{890587C0-DD4C-4D35-ABAE-92C1E85815C8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7" creationId="{6B5B0865-7829-46C2-A8B0-4F560CAF0D09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8" creationId="{7798376C-641F-4569-BDEA-6756622978E3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9" creationId="{0BE52DE6-28C7-4800-8434-6DE1FCFEB2AB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0" creationId="{A7816603-6009-4BAA-9D1E-C0889F9C1C9C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1" creationId="{189ED108-19D7-443B-9FAC-D05D5B15EB8C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2" creationId="{1D71AF1A-A001-4757-BE67-39E0E47EB0F2}"/>
          </ac:spMkLst>
        </pc:spChg>
        <pc:spChg chg="mod topLvl">
          <ac:chgData name="Thomas Rayner" userId="2a90c881cfb7e9fb" providerId="LiveId" clId="{6D3E974D-96AD-4EC6-8E57-5E4B1484E380}" dt="2019-11-05T20:45:54.781" v="4374" actId="165"/>
          <ac:spMkLst>
            <pc:docMk/>
            <pc:sldMk cId="3268376122" sldId="1882"/>
            <ac:spMk id="13" creationId="{F15BF284-E923-4A9A-B970-5F9E9C731D18}"/>
          </ac:spMkLst>
        </pc:spChg>
        <pc:spChg chg="add mod">
          <ac:chgData name="Thomas Rayner" userId="2a90c881cfb7e9fb" providerId="LiveId" clId="{6D3E974D-96AD-4EC6-8E57-5E4B1484E380}" dt="2019-11-05T20:47:31.615" v="4408" actId="14100"/>
          <ac:spMkLst>
            <pc:docMk/>
            <pc:sldMk cId="3268376122" sldId="1882"/>
            <ac:spMk id="18" creationId="{FEB006E6-E82B-475D-BD1E-C1A64FE9157D}"/>
          </ac:spMkLst>
        </pc:spChg>
        <pc:grpChg chg="del mod">
          <ac:chgData name="Thomas Rayner" userId="2a90c881cfb7e9fb" providerId="LiveId" clId="{6D3E974D-96AD-4EC6-8E57-5E4B1484E380}" dt="2019-11-05T20:45:54.781" v="4374" actId="165"/>
          <ac:grpSpMkLst>
            <pc:docMk/>
            <pc:sldMk cId="3268376122" sldId="1882"/>
            <ac:grpSpMk id="6" creationId="{A37337DB-E0F3-40EB-860A-04F42FEF5BE9}"/>
          </ac:grpSpMkLst>
        </pc:grpChg>
        <pc:graphicFrameChg chg="add del mod">
          <ac:chgData name="Thomas Rayner" userId="2a90c881cfb7e9fb" providerId="LiveId" clId="{6D3E974D-96AD-4EC6-8E57-5E4B1484E380}" dt="2019-11-05T20:45:33.883" v="4370" actId="18245"/>
          <ac:graphicFrameMkLst>
            <pc:docMk/>
            <pc:sldMk cId="3268376122" sldId="1882"/>
            <ac:graphicFrameMk id="5" creationId="{0425295B-5F6F-4A4B-9CCE-E7249E3AC2E7}"/>
          </ac:graphicFrameMkLst>
        </pc:graphicFrameChg>
        <pc:picChg chg="add mod">
          <ac:chgData name="Thomas Rayner" userId="2a90c881cfb7e9fb" providerId="LiveId" clId="{6D3E974D-96AD-4EC6-8E57-5E4B1484E380}" dt="2019-11-05T20:47:05.407" v="4387" actId="207"/>
          <ac:picMkLst>
            <pc:docMk/>
            <pc:sldMk cId="3268376122" sldId="1882"/>
            <ac:picMk id="17" creationId="{6E3D1D39-82B4-4C4A-A5A4-3E60C7838B60}"/>
          </ac:picMkLst>
        </pc:picChg>
        <pc:cxnChg chg="add del">
          <ac:chgData name="Thomas Rayner" userId="2a90c881cfb7e9fb" providerId="LiveId" clId="{6D3E974D-96AD-4EC6-8E57-5E4B1484E380}" dt="2019-11-05T20:46:33.037" v="4382" actId="11529"/>
          <ac:cxnSpMkLst>
            <pc:docMk/>
            <pc:sldMk cId="3268376122" sldId="1882"/>
            <ac:cxnSpMk id="15" creationId="{4E3D4916-A692-4FC2-8910-F0FAFA2280BE}"/>
          </ac:cxnSpMkLst>
        </pc:cxnChg>
      </pc:sldChg>
      <pc:sldChg chg="addSp delSp modSp new mod setBg">
        <pc:chgData name="Thomas Rayner" userId="2a90c881cfb7e9fb" providerId="LiveId" clId="{6D3E974D-96AD-4EC6-8E57-5E4B1484E380}" dt="2019-11-07T21:51:39.104" v="4543" actId="26606"/>
        <pc:sldMkLst>
          <pc:docMk/>
          <pc:sldMk cId="4233895688" sldId="1883"/>
        </pc:sldMkLst>
        <pc:spChg chg="mo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" creationId="{4EBD54F9-6978-472C-9533-2BBE28DB7CD2}"/>
          </ac:spMkLst>
        </pc:spChg>
        <pc:spChg chg="mo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3" creationId="{B595B2DD-4E50-4CBE-B3E3-78A84D42D303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8" creationId="{9A3D0CE2-91FF-49B3-A5D8-181E900D7501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0" creationId="{58AEBD96-C315-4F53-9D9E-0E20E993EBFA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2" creationId="{78916AAA-66F6-4DFA-88ED-7E27CF6B8DAD}"/>
          </ac:spMkLst>
        </pc:spChg>
        <pc:spChg chg="add del">
          <ac:chgData name="Thomas Rayner" userId="2a90c881cfb7e9fb" providerId="LiveId" clId="{6D3E974D-96AD-4EC6-8E57-5E4B1484E380}" dt="2019-11-07T21:51:39.037" v="4542" actId="26606"/>
          <ac:spMkLst>
            <pc:docMk/>
            <pc:sldMk cId="4233895688" sldId="1883"/>
            <ac:spMk id="18" creationId="{48FDEBDB-5859-4B9E-8810-2C5CFED093F3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2" creationId="{A24B8EE7-D55B-4678-8F34-54296AEC75E4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3" creationId="{9A3D0CE2-91FF-49B3-A5D8-181E900D7501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4" creationId="{58AEBD96-C315-4F53-9D9E-0E20E993EBFA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5" creationId="{78916AAA-66F6-4DFA-88ED-7E27CF6B8DAD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7" creationId="{4BC66A0E-E5D5-4E7D-9B93-33945A88C2A2}"/>
          </ac:spMkLst>
        </pc:spChg>
        <pc:spChg chg="add">
          <ac:chgData name="Thomas Rayner" userId="2a90c881cfb7e9fb" providerId="LiveId" clId="{6D3E974D-96AD-4EC6-8E57-5E4B1484E380}" dt="2019-11-07T21:51:39.104" v="4543" actId="26606"/>
          <ac:spMkLst>
            <pc:docMk/>
            <pc:sldMk cId="4233895688" sldId="1883"/>
            <ac:spMk id="28" creationId="{5F90B9E6-5D91-4146-881E-1C680D9C758F}"/>
          </ac:spMkLst>
        </pc:spChg>
        <pc:grpChg chg="add del">
          <ac:chgData name="Thomas Rayner" userId="2a90c881cfb7e9fb" providerId="LiveId" clId="{6D3E974D-96AD-4EC6-8E57-5E4B1484E380}" dt="2019-11-07T21:51:39.037" v="4542" actId="26606"/>
          <ac:grpSpMkLst>
            <pc:docMk/>
            <pc:sldMk cId="4233895688" sldId="1883"/>
            <ac:grpSpMk id="14" creationId="{A137D43F-BAD6-47F1-AA65-AEEA38A2FF30}"/>
          </ac:grpSpMkLst>
        </pc:grpChg>
        <pc:grpChg chg="add">
          <ac:chgData name="Thomas Rayner" userId="2a90c881cfb7e9fb" providerId="LiveId" clId="{6D3E974D-96AD-4EC6-8E57-5E4B1484E380}" dt="2019-11-07T21:51:39.104" v="4543" actId="26606"/>
          <ac:grpSpMkLst>
            <pc:docMk/>
            <pc:sldMk cId="4233895688" sldId="1883"/>
            <ac:grpSpMk id="26" creationId="{A137D43F-BAD6-47F1-AA65-AEEA38A2FF30}"/>
          </ac:grpSpMkLst>
        </pc:grpChg>
        <pc:cxnChg chg="add del">
          <ac:chgData name="Thomas Rayner" userId="2a90c881cfb7e9fb" providerId="LiveId" clId="{6D3E974D-96AD-4EC6-8E57-5E4B1484E380}" dt="2019-11-07T21:51:39.037" v="4542" actId="26606"/>
          <ac:cxnSpMkLst>
            <pc:docMk/>
            <pc:sldMk cId="4233895688" sldId="1883"/>
            <ac:cxnSpMk id="20" creationId="{B1D1A340-723B-4014-B5FE-204F06273136}"/>
          </ac:cxnSpMkLst>
        </pc:cxnChg>
      </pc:sldChg>
      <pc:sldMasterChg chg="modSp mod modSldLayout">
        <pc:chgData name="Thomas Rayner" userId="2a90c881cfb7e9fb" providerId="LiveId" clId="{6D3E974D-96AD-4EC6-8E57-5E4B1484E380}" dt="2019-11-05T17:23:02.110" v="65" actId="20577"/>
        <pc:sldMasterMkLst>
          <pc:docMk/>
          <pc:sldMasterMk cId="3829938448" sldId="2147483661"/>
        </pc:sldMasterMkLst>
        <pc:spChg chg="mod">
          <ac:chgData name="Thomas Rayner" userId="2a90c881cfb7e9fb" providerId="LiveId" clId="{6D3E974D-96AD-4EC6-8E57-5E4B1484E380}" dt="2019-11-05T17:23:02.110" v="65" actId="20577"/>
          <ac:spMkLst>
            <pc:docMk/>
            <pc:sldMasterMk cId="3829938448" sldId="2147483661"/>
            <ac:spMk id="4" creationId="{00000000-0000-0000-0000-000000000000}"/>
          </ac:spMkLst>
        </pc:spChg>
        <pc:sldLayoutChg chg="addSp delSp mod">
          <pc:chgData name="Thomas Rayner" userId="2a90c881cfb7e9fb" providerId="LiveId" clId="{6D3E974D-96AD-4EC6-8E57-5E4B1484E380}" dt="2019-11-05T17:23:00.469" v="62" actId="478"/>
          <pc:sldLayoutMkLst>
            <pc:docMk/>
            <pc:sldMasterMk cId="3829938448" sldId="2147483661"/>
            <pc:sldLayoutMk cId="253346300" sldId="2147483662"/>
          </pc:sldLayoutMkLst>
          <pc:spChg chg="add del">
            <ac:chgData name="Thomas Rayner" userId="2a90c881cfb7e9fb" providerId="LiveId" clId="{6D3E974D-96AD-4EC6-8E57-5E4B1484E380}" dt="2019-11-05T17:23:00.469" v="62" actId="478"/>
            <ac:spMkLst>
              <pc:docMk/>
              <pc:sldMasterMk cId="3829938448" sldId="2147483661"/>
              <pc:sldLayoutMk cId="253346300" sldId="2147483662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23.773" v="34"/>
            <ac:spMkLst>
              <pc:docMk/>
              <pc:sldMasterMk cId="3829938448" sldId="2147483661"/>
              <pc:sldLayoutMk cId="253346300" sldId="2147483662"/>
              <ac:spMk id="13" creationId="{45B8A22E-E28B-445C-8F83-559B234F385A}"/>
            </ac:spMkLst>
          </pc:spChg>
          <pc:spChg chg="add del">
            <ac:chgData name="Thomas Rayner" userId="2a90c881cfb7e9fb" providerId="LiveId" clId="{6D3E974D-96AD-4EC6-8E57-5E4B1484E380}" dt="2019-11-05T17:23:00.110" v="61"/>
            <ac:spMkLst>
              <pc:docMk/>
              <pc:sldMasterMk cId="3829938448" sldId="2147483661"/>
              <pc:sldLayoutMk cId="253346300" sldId="2147483662"/>
              <ac:spMk id="14" creationId="{2BD56931-7629-4778-8D5D-DEDFDBF38CFD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9.734" v="60" actId="478"/>
          <pc:sldLayoutMkLst>
            <pc:docMk/>
            <pc:sldMasterMk cId="3829938448" sldId="2147483661"/>
            <pc:sldLayoutMk cId="1556678486" sldId="2147483663"/>
          </pc:sldLayoutMkLst>
          <pc:spChg chg="add del">
            <ac:chgData name="Thomas Rayner" userId="2a90c881cfb7e9fb" providerId="LiveId" clId="{6D3E974D-96AD-4EC6-8E57-5E4B1484E380}" dt="2019-11-05T17:22:59.734" v="60" actId="478"/>
            <ac:spMkLst>
              <pc:docMk/>
              <pc:sldMasterMk cId="3829938448" sldId="2147483661"/>
              <pc:sldLayoutMk cId="1556678486" sldId="2147483663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9.326" v="59"/>
            <ac:spMkLst>
              <pc:docMk/>
              <pc:sldMasterMk cId="3829938448" sldId="2147483661"/>
              <pc:sldLayoutMk cId="1556678486" sldId="2147483663"/>
              <ac:spMk id="7" creationId="{C16C1400-FF48-414E-8456-FFFA4022FF2E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8.740" v="58" actId="478"/>
          <pc:sldLayoutMkLst>
            <pc:docMk/>
            <pc:sldMasterMk cId="3829938448" sldId="2147483661"/>
            <pc:sldLayoutMk cId="2306309633" sldId="2147483664"/>
          </pc:sldLayoutMkLst>
          <pc:spChg chg="add del">
            <ac:chgData name="Thomas Rayner" userId="2a90c881cfb7e9fb" providerId="LiveId" clId="{6D3E974D-96AD-4EC6-8E57-5E4B1484E380}" dt="2019-11-05T17:22:58.740" v="58" actId="478"/>
            <ac:spMkLst>
              <pc:docMk/>
              <pc:sldMasterMk cId="3829938448" sldId="2147483661"/>
              <pc:sldLayoutMk cId="2306309633" sldId="2147483664"/>
              <ac:spMk id="4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8.209" v="57"/>
            <ac:spMkLst>
              <pc:docMk/>
              <pc:sldMasterMk cId="3829938448" sldId="2147483661"/>
              <pc:sldLayoutMk cId="2306309633" sldId="2147483664"/>
              <ac:spMk id="11" creationId="{4CFF61AD-BE33-4433-AF56-D07F3C64791D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7.655" v="56" actId="478"/>
          <pc:sldLayoutMkLst>
            <pc:docMk/>
            <pc:sldMasterMk cId="3829938448" sldId="2147483661"/>
            <pc:sldLayoutMk cId="2213520431" sldId="2147483665"/>
          </pc:sldLayoutMkLst>
          <pc:spChg chg="add del">
            <ac:chgData name="Thomas Rayner" userId="2a90c881cfb7e9fb" providerId="LiveId" clId="{6D3E974D-96AD-4EC6-8E57-5E4B1484E380}" dt="2019-11-05T17:22:57.655" v="56" actId="478"/>
            <ac:spMkLst>
              <pc:docMk/>
              <pc:sldMasterMk cId="3829938448" sldId="2147483661"/>
              <pc:sldLayoutMk cId="2213520431" sldId="2147483665"/>
              <ac:spMk id="5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6.912" v="55"/>
            <ac:spMkLst>
              <pc:docMk/>
              <pc:sldMasterMk cId="3829938448" sldId="2147483661"/>
              <pc:sldLayoutMk cId="2213520431" sldId="2147483665"/>
              <ac:spMk id="8" creationId="{C568C528-EE83-4994-B1D0-EEFB17DBFD93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6.230" v="54" actId="478"/>
          <pc:sldLayoutMkLst>
            <pc:docMk/>
            <pc:sldMasterMk cId="3829938448" sldId="2147483661"/>
            <pc:sldLayoutMk cId="2030856833" sldId="2147483666"/>
          </pc:sldLayoutMkLst>
          <pc:spChg chg="add del">
            <ac:chgData name="Thomas Rayner" userId="2a90c881cfb7e9fb" providerId="LiveId" clId="{6D3E974D-96AD-4EC6-8E57-5E4B1484E380}" dt="2019-11-05T17:22:56.230" v="54" actId="478"/>
            <ac:spMkLst>
              <pc:docMk/>
              <pc:sldMasterMk cId="3829938448" sldId="2147483661"/>
              <pc:sldLayoutMk cId="2030856833" sldId="2147483666"/>
              <ac:spMk id="7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6.081" v="53"/>
            <ac:spMkLst>
              <pc:docMk/>
              <pc:sldMasterMk cId="3829938448" sldId="2147483661"/>
              <pc:sldLayoutMk cId="2030856833" sldId="2147483666"/>
              <ac:spMk id="11" creationId="{68E4E1B6-A671-45F3-BBA0-767B2A7A0EF1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5.879" v="52" actId="478"/>
          <pc:sldLayoutMkLst>
            <pc:docMk/>
            <pc:sldMasterMk cId="3829938448" sldId="2147483661"/>
            <pc:sldLayoutMk cId="1888909101" sldId="2147483667"/>
          </pc:sldLayoutMkLst>
          <pc:spChg chg="add del">
            <ac:chgData name="Thomas Rayner" userId="2a90c881cfb7e9fb" providerId="LiveId" clId="{6D3E974D-96AD-4EC6-8E57-5E4B1484E380}" dt="2019-11-05T17:22:55.879" v="52" actId="478"/>
            <ac:spMkLst>
              <pc:docMk/>
              <pc:sldMasterMk cId="3829938448" sldId="2147483661"/>
              <pc:sldLayoutMk cId="1888909101" sldId="2147483667"/>
              <ac:spMk id="3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5.760" v="51"/>
            <ac:spMkLst>
              <pc:docMk/>
              <pc:sldMasterMk cId="3829938448" sldId="2147483661"/>
              <pc:sldLayoutMk cId="1888909101" sldId="2147483667"/>
              <ac:spMk id="7" creationId="{2905C73A-0734-4CC4-B0F6-18F0B38F2ED9}"/>
            </ac:spMkLst>
          </pc:spChg>
        </pc:sldLayoutChg>
        <pc:sldLayoutChg chg="addSp delSp mod">
          <pc:chgData name="Thomas Rayner" userId="2a90c881cfb7e9fb" providerId="LiveId" clId="{6D3E974D-96AD-4EC6-8E57-5E4B1484E380}" dt="2019-11-05T17:22:55.545" v="50" actId="478"/>
          <pc:sldLayoutMkLst>
            <pc:docMk/>
            <pc:sldMasterMk cId="3829938448" sldId="2147483661"/>
            <pc:sldLayoutMk cId="3741688558" sldId="2147483668"/>
          </pc:sldLayoutMkLst>
          <pc:spChg chg="add del">
            <ac:chgData name="Thomas Rayner" userId="2a90c881cfb7e9fb" providerId="LiveId" clId="{6D3E974D-96AD-4EC6-8E57-5E4B1484E380}" dt="2019-11-05T17:22:55.545" v="50" actId="478"/>
            <ac:spMkLst>
              <pc:docMk/>
              <pc:sldMasterMk cId="3829938448" sldId="2147483661"/>
              <pc:sldLayoutMk cId="3741688558" sldId="2147483668"/>
              <ac:spMk id="2" creationId="{00000000-0000-0000-0000-000000000000}"/>
            </ac:spMkLst>
          </pc:spChg>
          <pc:spChg chg="add del">
            <ac:chgData name="Thomas Rayner" userId="2a90c881cfb7e9fb" providerId="LiveId" clId="{6D3E974D-96AD-4EC6-8E57-5E4B1484E380}" dt="2019-11-05T17:22:55.350" v="49"/>
            <ac:spMkLst>
              <pc:docMk/>
              <pc:sldMasterMk cId="3829938448" sldId="2147483661"/>
              <pc:sldLayoutMk cId="3741688558" sldId="2147483668"/>
              <ac:spMk id="5" creationId="{FE934636-7A23-425A-9942-69B97599AFC1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C8EB3E-4838-4B4B-92C4-8484EF68E4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D19FE6D-D602-4D88-A44D-6BCAF90A26F2}">
      <dgm:prSet/>
      <dgm:spPr/>
      <dgm:t>
        <a:bodyPr/>
        <a:lstStyle/>
        <a:p>
          <a:r>
            <a:rPr lang="en-US"/>
            <a:t>Hacking’s past, present, future</a:t>
          </a:r>
        </a:p>
      </dgm:t>
    </dgm:pt>
    <dgm:pt modelId="{4A6BAEEA-05F7-4C2D-8AFD-F685C0FB2F1A}" type="parTrans" cxnId="{B8A67E7D-F671-40DF-B25F-EE8FCDC94256}">
      <dgm:prSet/>
      <dgm:spPr/>
      <dgm:t>
        <a:bodyPr/>
        <a:lstStyle/>
        <a:p>
          <a:endParaRPr lang="en-US"/>
        </a:p>
      </dgm:t>
    </dgm:pt>
    <dgm:pt modelId="{CE0FF0AF-53BD-4444-B8AB-1C62709B7E2A}" type="sibTrans" cxnId="{B8A67E7D-F671-40DF-B25F-EE8FCDC94256}">
      <dgm:prSet/>
      <dgm:spPr/>
      <dgm:t>
        <a:bodyPr/>
        <a:lstStyle/>
        <a:p>
          <a:endParaRPr lang="en-US"/>
        </a:p>
      </dgm:t>
    </dgm:pt>
    <dgm:pt modelId="{60290031-2D01-4C69-937C-F2112C5C642D}">
      <dgm:prSet/>
      <dgm:spPr/>
      <dgm:t>
        <a:bodyPr/>
        <a:lstStyle/>
        <a:p>
          <a:r>
            <a:rPr lang="en-US"/>
            <a:t>How the bad guys make it hurt</a:t>
          </a:r>
        </a:p>
      </dgm:t>
    </dgm:pt>
    <dgm:pt modelId="{2D522A1F-9228-4216-A104-D7EDC71A3217}" type="parTrans" cxnId="{0C3AAD36-0B3F-4856-A884-7B277D622F4E}">
      <dgm:prSet/>
      <dgm:spPr/>
      <dgm:t>
        <a:bodyPr/>
        <a:lstStyle/>
        <a:p>
          <a:endParaRPr lang="en-US"/>
        </a:p>
      </dgm:t>
    </dgm:pt>
    <dgm:pt modelId="{39EB98EE-FEA7-4FE3-8DCC-F7AF2FA222B7}" type="sibTrans" cxnId="{0C3AAD36-0B3F-4856-A884-7B277D622F4E}">
      <dgm:prSet/>
      <dgm:spPr/>
      <dgm:t>
        <a:bodyPr/>
        <a:lstStyle/>
        <a:p>
          <a:endParaRPr lang="en-US"/>
        </a:p>
      </dgm:t>
    </dgm:pt>
    <dgm:pt modelId="{BA4B971B-2E08-4F95-8602-8F832EDC39D1}">
      <dgm:prSet/>
      <dgm:spPr/>
      <dgm:t>
        <a:bodyPr/>
        <a:lstStyle/>
        <a:p>
          <a:r>
            <a:rPr lang="en-US"/>
            <a:t>Protecting your company</a:t>
          </a:r>
        </a:p>
      </dgm:t>
    </dgm:pt>
    <dgm:pt modelId="{A4C6C51E-D25D-4875-BDD0-8AD45E18BD40}" type="parTrans" cxnId="{47796B50-C46F-4C8C-B150-B536D951CE8E}">
      <dgm:prSet/>
      <dgm:spPr/>
      <dgm:t>
        <a:bodyPr/>
        <a:lstStyle/>
        <a:p>
          <a:endParaRPr lang="en-US"/>
        </a:p>
      </dgm:t>
    </dgm:pt>
    <dgm:pt modelId="{058E534D-EC73-49A6-B32A-A95DF32EDB20}" type="sibTrans" cxnId="{47796B50-C46F-4C8C-B150-B536D951CE8E}">
      <dgm:prSet/>
      <dgm:spPr/>
      <dgm:t>
        <a:bodyPr/>
        <a:lstStyle/>
        <a:p>
          <a:endParaRPr lang="en-US"/>
        </a:p>
      </dgm:t>
    </dgm:pt>
    <dgm:pt modelId="{D9787AD8-1DD4-435D-B26C-B2512CDA54F2}">
      <dgm:prSet/>
      <dgm:spPr/>
      <dgm:t>
        <a:bodyPr/>
        <a:lstStyle/>
        <a:p>
          <a:r>
            <a:rPr lang="en-US"/>
            <a:t>Protecting yourself</a:t>
          </a:r>
        </a:p>
      </dgm:t>
    </dgm:pt>
    <dgm:pt modelId="{5BE07CEF-A477-4907-B2B8-604DF337402A}" type="parTrans" cxnId="{D558B0F3-4417-4DB4-9B13-683090894BC2}">
      <dgm:prSet/>
      <dgm:spPr/>
      <dgm:t>
        <a:bodyPr/>
        <a:lstStyle/>
        <a:p>
          <a:endParaRPr lang="en-US"/>
        </a:p>
      </dgm:t>
    </dgm:pt>
    <dgm:pt modelId="{00D6C1B1-045C-481B-8EB1-FB43BE48B748}" type="sibTrans" cxnId="{D558B0F3-4417-4DB4-9B13-683090894BC2}">
      <dgm:prSet/>
      <dgm:spPr/>
      <dgm:t>
        <a:bodyPr/>
        <a:lstStyle/>
        <a:p>
          <a:endParaRPr lang="en-US"/>
        </a:p>
      </dgm:t>
    </dgm:pt>
    <dgm:pt modelId="{C8BF539C-6D1C-49AC-B4D1-8C5E7BF5046E}" type="pres">
      <dgm:prSet presAssocID="{27C8EB3E-4838-4B4B-92C4-8484EF68E4FE}" presName="root" presStyleCnt="0">
        <dgm:presLayoutVars>
          <dgm:dir/>
          <dgm:resizeHandles val="exact"/>
        </dgm:presLayoutVars>
      </dgm:prSet>
      <dgm:spPr/>
    </dgm:pt>
    <dgm:pt modelId="{D9B78656-691F-4C41-B42F-2535E770383E}" type="pres">
      <dgm:prSet presAssocID="{ED19FE6D-D602-4D88-A44D-6BCAF90A26F2}" presName="compNode" presStyleCnt="0"/>
      <dgm:spPr/>
    </dgm:pt>
    <dgm:pt modelId="{DA76D0B9-84CD-4004-8023-4B2AC17C76E5}" type="pres">
      <dgm:prSet presAssocID="{ED19FE6D-D602-4D88-A44D-6BCAF90A26F2}" presName="bgRect" presStyleLbl="bgShp" presStyleIdx="0" presStyleCnt="4"/>
      <dgm:spPr/>
    </dgm:pt>
    <dgm:pt modelId="{5F235792-B7D7-4A81-8F53-4253369CB2A7}" type="pres">
      <dgm:prSet presAssocID="{ED19FE6D-D602-4D88-A44D-6BCAF90A26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10FBE01-0C3B-4F1B-97D3-CC346CCA0C5F}" type="pres">
      <dgm:prSet presAssocID="{ED19FE6D-D602-4D88-A44D-6BCAF90A26F2}" presName="spaceRect" presStyleCnt="0"/>
      <dgm:spPr/>
    </dgm:pt>
    <dgm:pt modelId="{980A9101-A990-490B-931D-683357F49E0B}" type="pres">
      <dgm:prSet presAssocID="{ED19FE6D-D602-4D88-A44D-6BCAF90A26F2}" presName="parTx" presStyleLbl="revTx" presStyleIdx="0" presStyleCnt="4">
        <dgm:presLayoutVars>
          <dgm:chMax val="0"/>
          <dgm:chPref val="0"/>
        </dgm:presLayoutVars>
      </dgm:prSet>
      <dgm:spPr/>
    </dgm:pt>
    <dgm:pt modelId="{47C2AA02-3038-4338-8060-ED194E6BB865}" type="pres">
      <dgm:prSet presAssocID="{CE0FF0AF-53BD-4444-B8AB-1C62709B7E2A}" presName="sibTrans" presStyleCnt="0"/>
      <dgm:spPr/>
    </dgm:pt>
    <dgm:pt modelId="{82BE138C-A802-431A-92C1-DB2D61E05340}" type="pres">
      <dgm:prSet presAssocID="{60290031-2D01-4C69-937C-F2112C5C642D}" presName="compNode" presStyleCnt="0"/>
      <dgm:spPr/>
    </dgm:pt>
    <dgm:pt modelId="{DD1268C7-02EF-493A-88EB-D85A656CF607}" type="pres">
      <dgm:prSet presAssocID="{60290031-2D01-4C69-937C-F2112C5C642D}" presName="bgRect" presStyleLbl="bgShp" presStyleIdx="1" presStyleCnt="4"/>
      <dgm:spPr/>
    </dgm:pt>
    <dgm:pt modelId="{C183284B-0CDE-4CF0-8828-82AF5D480CDF}" type="pres">
      <dgm:prSet presAssocID="{60290031-2D01-4C69-937C-F2112C5C64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Solid Fill"/>
        </a:ext>
      </dgm:extLst>
    </dgm:pt>
    <dgm:pt modelId="{43F4440D-AD93-4052-BC1A-2BFD6777067A}" type="pres">
      <dgm:prSet presAssocID="{60290031-2D01-4C69-937C-F2112C5C642D}" presName="spaceRect" presStyleCnt="0"/>
      <dgm:spPr/>
    </dgm:pt>
    <dgm:pt modelId="{56DEE028-653D-4ADB-9D6A-A6C5C9EB43AA}" type="pres">
      <dgm:prSet presAssocID="{60290031-2D01-4C69-937C-F2112C5C642D}" presName="parTx" presStyleLbl="revTx" presStyleIdx="1" presStyleCnt="4">
        <dgm:presLayoutVars>
          <dgm:chMax val="0"/>
          <dgm:chPref val="0"/>
        </dgm:presLayoutVars>
      </dgm:prSet>
      <dgm:spPr/>
    </dgm:pt>
    <dgm:pt modelId="{6D91A40A-248D-43AE-96B8-4150FEA4C267}" type="pres">
      <dgm:prSet presAssocID="{39EB98EE-FEA7-4FE3-8DCC-F7AF2FA222B7}" presName="sibTrans" presStyleCnt="0"/>
      <dgm:spPr/>
    </dgm:pt>
    <dgm:pt modelId="{13DD15EA-3E64-4328-B5B5-53DD867F2693}" type="pres">
      <dgm:prSet presAssocID="{BA4B971B-2E08-4F95-8602-8F832EDC39D1}" presName="compNode" presStyleCnt="0"/>
      <dgm:spPr/>
    </dgm:pt>
    <dgm:pt modelId="{6DBC2756-D71A-4F71-9697-8AB504FF0564}" type="pres">
      <dgm:prSet presAssocID="{BA4B971B-2E08-4F95-8602-8F832EDC39D1}" presName="bgRect" presStyleLbl="bgShp" presStyleIdx="2" presStyleCnt="4"/>
      <dgm:spPr/>
    </dgm:pt>
    <dgm:pt modelId="{6D40F8B0-B21E-41B0-B563-9098D18D62CC}" type="pres">
      <dgm:prSet presAssocID="{BA4B971B-2E08-4F95-8602-8F832EDC39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998ED45-2100-4572-ABD0-5B9EFC6D8D01}" type="pres">
      <dgm:prSet presAssocID="{BA4B971B-2E08-4F95-8602-8F832EDC39D1}" presName="spaceRect" presStyleCnt="0"/>
      <dgm:spPr/>
    </dgm:pt>
    <dgm:pt modelId="{2F5F1C20-C47B-4A3C-AA45-EA076AAACAD0}" type="pres">
      <dgm:prSet presAssocID="{BA4B971B-2E08-4F95-8602-8F832EDC39D1}" presName="parTx" presStyleLbl="revTx" presStyleIdx="2" presStyleCnt="4">
        <dgm:presLayoutVars>
          <dgm:chMax val="0"/>
          <dgm:chPref val="0"/>
        </dgm:presLayoutVars>
      </dgm:prSet>
      <dgm:spPr/>
    </dgm:pt>
    <dgm:pt modelId="{C5E64C35-94B3-4DFE-AC68-774BE90592C4}" type="pres">
      <dgm:prSet presAssocID="{058E534D-EC73-49A6-B32A-A95DF32EDB20}" presName="sibTrans" presStyleCnt="0"/>
      <dgm:spPr/>
    </dgm:pt>
    <dgm:pt modelId="{ED5E7DCD-1775-46F4-A8BA-F252E3CDDB48}" type="pres">
      <dgm:prSet presAssocID="{D9787AD8-1DD4-435D-B26C-B2512CDA54F2}" presName="compNode" presStyleCnt="0"/>
      <dgm:spPr/>
    </dgm:pt>
    <dgm:pt modelId="{67EDE429-EF8D-484B-B2CC-5049B964A485}" type="pres">
      <dgm:prSet presAssocID="{D9787AD8-1DD4-435D-B26C-B2512CDA54F2}" presName="bgRect" presStyleLbl="bgShp" presStyleIdx="3" presStyleCnt="4"/>
      <dgm:spPr/>
    </dgm:pt>
    <dgm:pt modelId="{E53FC798-FFC8-4F20-ABB8-3E3BA5171F11}" type="pres">
      <dgm:prSet presAssocID="{D9787AD8-1DD4-435D-B26C-B2512CDA54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F78B3EFD-D7E8-4B64-9816-716338887A69}" type="pres">
      <dgm:prSet presAssocID="{D9787AD8-1DD4-435D-B26C-B2512CDA54F2}" presName="spaceRect" presStyleCnt="0"/>
      <dgm:spPr/>
    </dgm:pt>
    <dgm:pt modelId="{FB50A2B9-4EFF-4033-836D-8CC77AA8D081}" type="pres">
      <dgm:prSet presAssocID="{D9787AD8-1DD4-435D-B26C-B2512CDA54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97B50A-947C-4746-B340-DE5027696E56}" type="presOf" srcId="{D9787AD8-1DD4-435D-B26C-B2512CDA54F2}" destId="{FB50A2B9-4EFF-4033-836D-8CC77AA8D081}" srcOrd="0" destOrd="0" presId="urn:microsoft.com/office/officeart/2018/2/layout/IconVerticalSolidList"/>
    <dgm:cxn modelId="{98A26236-FBFD-454F-AFCE-FBB243EF2576}" type="presOf" srcId="{60290031-2D01-4C69-937C-F2112C5C642D}" destId="{56DEE028-653D-4ADB-9D6A-A6C5C9EB43AA}" srcOrd="0" destOrd="0" presId="urn:microsoft.com/office/officeart/2018/2/layout/IconVerticalSolidList"/>
    <dgm:cxn modelId="{0C3AAD36-0B3F-4856-A884-7B277D622F4E}" srcId="{27C8EB3E-4838-4B4B-92C4-8484EF68E4FE}" destId="{60290031-2D01-4C69-937C-F2112C5C642D}" srcOrd="1" destOrd="0" parTransId="{2D522A1F-9228-4216-A104-D7EDC71A3217}" sibTransId="{39EB98EE-FEA7-4FE3-8DCC-F7AF2FA222B7}"/>
    <dgm:cxn modelId="{47796B50-C46F-4C8C-B150-B536D951CE8E}" srcId="{27C8EB3E-4838-4B4B-92C4-8484EF68E4FE}" destId="{BA4B971B-2E08-4F95-8602-8F832EDC39D1}" srcOrd="2" destOrd="0" parTransId="{A4C6C51E-D25D-4875-BDD0-8AD45E18BD40}" sibTransId="{058E534D-EC73-49A6-B32A-A95DF32EDB20}"/>
    <dgm:cxn modelId="{1B116675-2B22-4388-956D-C70839931F55}" type="presOf" srcId="{ED19FE6D-D602-4D88-A44D-6BCAF90A26F2}" destId="{980A9101-A990-490B-931D-683357F49E0B}" srcOrd="0" destOrd="0" presId="urn:microsoft.com/office/officeart/2018/2/layout/IconVerticalSolidList"/>
    <dgm:cxn modelId="{17BBC777-C2DC-4770-89F0-22BF7DCCF633}" type="presOf" srcId="{27C8EB3E-4838-4B4B-92C4-8484EF68E4FE}" destId="{C8BF539C-6D1C-49AC-B4D1-8C5E7BF5046E}" srcOrd="0" destOrd="0" presId="urn:microsoft.com/office/officeart/2018/2/layout/IconVerticalSolidList"/>
    <dgm:cxn modelId="{B8A67E7D-F671-40DF-B25F-EE8FCDC94256}" srcId="{27C8EB3E-4838-4B4B-92C4-8484EF68E4FE}" destId="{ED19FE6D-D602-4D88-A44D-6BCAF90A26F2}" srcOrd="0" destOrd="0" parTransId="{4A6BAEEA-05F7-4C2D-8AFD-F685C0FB2F1A}" sibTransId="{CE0FF0AF-53BD-4444-B8AB-1C62709B7E2A}"/>
    <dgm:cxn modelId="{66FE1FC5-F81D-42C6-B5C4-BD99AC3A007F}" type="presOf" srcId="{BA4B971B-2E08-4F95-8602-8F832EDC39D1}" destId="{2F5F1C20-C47B-4A3C-AA45-EA076AAACAD0}" srcOrd="0" destOrd="0" presId="urn:microsoft.com/office/officeart/2018/2/layout/IconVerticalSolidList"/>
    <dgm:cxn modelId="{D558B0F3-4417-4DB4-9B13-683090894BC2}" srcId="{27C8EB3E-4838-4B4B-92C4-8484EF68E4FE}" destId="{D9787AD8-1DD4-435D-B26C-B2512CDA54F2}" srcOrd="3" destOrd="0" parTransId="{5BE07CEF-A477-4907-B2B8-604DF337402A}" sibTransId="{00D6C1B1-045C-481B-8EB1-FB43BE48B748}"/>
    <dgm:cxn modelId="{942642F8-F237-40FD-8DC0-30481BFC726F}" type="presParOf" srcId="{C8BF539C-6D1C-49AC-B4D1-8C5E7BF5046E}" destId="{D9B78656-691F-4C41-B42F-2535E770383E}" srcOrd="0" destOrd="0" presId="urn:microsoft.com/office/officeart/2018/2/layout/IconVerticalSolidList"/>
    <dgm:cxn modelId="{D94A5EF6-2FAB-4EF2-8D48-5843C9BE6875}" type="presParOf" srcId="{D9B78656-691F-4C41-B42F-2535E770383E}" destId="{DA76D0B9-84CD-4004-8023-4B2AC17C76E5}" srcOrd="0" destOrd="0" presId="urn:microsoft.com/office/officeart/2018/2/layout/IconVerticalSolidList"/>
    <dgm:cxn modelId="{368DBD56-CC0F-43FB-A477-797465144379}" type="presParOf" srcId="{D9B78656-691F-4C41-B42F-2535E770383E}" destId="{5F235792-B7D7-4A81-8F53-4253369CB2A7}" srcOrd="1" destOrd="0" presId="urn:microsoft.com/office/officeart/2018/2/layout/IconVerticalSolidList"/>
    <dgm:cxn modelId="{E832EF95-4A76-4222-A4C9-AA3BA790177E}" type="presParOf" srcId="{D9B78656-691F-4C41-B42F-2535E770383E}" destId="{710FBE01-0C3B-4F1B-97D3-CC346CCA0C5F}" srcOrd="2" destOrd="0" presId="urn:microsoft.com/office/officeart/2018/2/layout/IconVerticalSolidList"/>
    <dgm:cxn modelId="{C9716E59-52D8-46DF-BA82-DDF0D4C8F790}" type="presParOf" srcId="{D9B78656-691F-4C41-B42F-2535E770383E}" destId="{980A9101-A990-490B-931D-683357F49E0B}" srcOrd="3" destOrd="0" presId="urn:microsoft.com/office/officeart/2018/2/layout/IconVerticalSolidList"/>
    <dgm:cxn modelId="{E7C3A8F2-77BD-4939-A713-960D7CF89A2E}" type="presParOf" srcId="{C8BF539C-6D1C-49AC-B4D1-8C5E7BF5046E}" destId="{47C2AA02-3038-4338-8060-ED194E6BB865}" srcOrd="1" destOrd="0" presId="urn:microsoft.com/office/officeart/2018/2/layout/IconVerticalSolidList"/>
    <dgm:cxn modelId="{6B59D806-770E-4379-A3D5-B772F802EBC0}" type="presParOf" srcId="{C8BF539C-6D1C-49AC-B4D1-8C5E7BF5046E}" destId="{82BE138C-A802-431A-92C1-DB2D61E05340}" srcOrd="2" destOrd="0" presId="urn:microsoft.com/office/officeart/2018/2/layout/IconVerticalSolidList"/>
    <dgm:cxn modelId="{F236A7E3-12C6-4816-9945-354222740987}" type="presParOf" srcId="{82BE138C-A802-431A-92C1-DB2D61E05340}" destId="{DD1268C7-02EF-493A-88EB-D85A656CF607}" srcOrd="0" destOrd="0" presId="urn:microsoft.com/office/officeart/2018/2/layout/IconVerticalSolidList"/>
    <dgm:cxn modelId="{E3B866DE-4452-41A2-B759-7AABD64D0794}" type="presParOf" srcId="{82BE138C-A802-431A-92C1-DB2D61E05340}" destId="{C183284B-0CDE-4CF0-8828-82AF5D480CDF}" srcOrd="1" destOrd="0" presId="urn:microsoft.com/office/officeart/2018/2/layout/IconVerticalSolidList"/>
    <dgm:cxn modelId="{443C1BC3-0BEA-4BC0-BB65-78B92164DCD6}" type="presParOf" srcId="{82BE138C-A802-431A-92C1-DB2D61E05340}" destId="{43F4440D-AD93-4052-BC1A-2BFD6777067A}" srcOrd="2" destOrd="0" presId="urn:microsoft.com/office/officeart/2018/2/layout/IconVerticalSolidList"/>
    <dgm:cxn modelId="{09725721-9905-49F8-9447-C935FF10BDC2}" type="presParOf" srcId="{82BE138C-A802-431A-92C1-DB2D61E05340}" destId="{56DEE028-653D-4ADB-9D6A-A6C5C9EB43AA}" srcOrd="3" destOrd="0" presId="urn:microsoft.com/office/officeart/2018/2/layout/IconVerticalSolidList"/>
    <dgm:cxn modelId="{9BE83F28-A792-4C59-9824-05CDE836748B}" type="presParOf" srcId="{C8BF539C-6D1C-49AC-B4D1-8C5E7BF5046E}" destId="{6D91A40A-248D-43AE-96B8-4150FEA4C267}" srcOrd="3" destOrd="0" presId="urn:microsoft.com/office/officeart/2018/2/layout/IconVerticalSolidList"/>
    <dgm:cxn modelId="{3738BF67-A015-4AE1-B618-6326520F1071}" type="presParOf" srcId="{C8BF539C-6D1C-49AC-B4D1-8C5E7BF5046E}" destId="{13DD15EA-3E64-4328-B5B5-53DD867F2693}" srcOrd="4" destOrd="0" presId="urn:microsoft.com/office/officeart/2018/2/layout/IconVerticalSolidList"/>
    <dgm:cxn modelId="{63562057-D3CD-4B63-BE54-E48C1A698182}" type="presParOf" srcId="{13DD15EA-3E64-4328-B5B5-53DD867F2693}" destId="{6DBC2756-D71A-4F71-9697-8AB504FF0564}" srcOrd="0" destOrd="0" presId="urn:microsoft.com/office/officeart/2018/2/layout/IconVerticalSolidList"/>
    <dgm:cxn modelId="{EC619063-98A5-4A2E-80DA-7C13B253258E}" type="presParOf" srcId="{13DD15EA-3E64-4328-B5B5-53DD867F2693}" destId="{6D40F8B0-B21E-41B0-B563-9098D18D62CC}" srcOrd="1" destOrd="0" presId="urn:microsoft.com/office/officeart/2018/2/layout/IconVerticalSolidList"/>
    <dgm:cxn modelId="{F53AC6CE-CA19-4C80-839A-B9794D1C487A}" type="presParOf" srcId="{13DD15EA-3E64-4328-B5B5-53DD867F2693}" destId="{4998ED45-2100-4572-ABD0-5B9EFC6D8D01}" srcOrd="2" destOrd="0" presId="urn:microsoft.com/office/officeart/2018/2/layout/IconVerticalSolidList"/>
    <dgm:cxn modelId="{1AC73FFA-AB2D-4751-B1E6-319F1A7B7B1B}" type="presParOf" srcId="{13DD15EA-3E64-4328-B5B5-53DD867F2693}" destId="{2F5F1C20-C47B-4A3C-AA45-EA076AAACAD0}" srcOrd="3" destOrd="0" presId="urn:microsoft.com/office/officeart/2018/2/layout/IconVerticalSolidList"/>
    <dgm:cxn modelId="{43910D8B-CF1B-4811-8C66-22EDDF2E3A94}" type="presParOf" srcId="{C8BF539C-6D1C-49AC-B4D1-8C5E7BF5046E}" destId="{C5E64C35-94B3-4DFE-AC68-774BE90592C4}" srcOrd="5" destOrd="0" presId="urn:microsoft.com/office/officeart/2018/2/layout/IconVerticalSolidList"/>
    <dgm:cxn modelId="{3E1EB7C0-0182-42D4-969E-0428DF30BADE}" type="presParOf" srcId="{C8BF539C-6D1C-49AC-B4D1-8C5E7BF5046E}" destId="{ED5E7DCD-1775-46F4-A8BA-F252E3CDDB48}" srcOrd="6" destOrd="0" presId="urn:microsoft.com/office/officeart/2018/2/layout/IconVerticalSolidList"/>
    <dgm:cxn modelId="{0CC36933-6BAB-44C6-9A71-D14EDD033545}" type="presParOf" srcId="{ED5E7DCD-1775-46F4-A8BA-F252E3CDDB48}" destId="{67EDE429-EF8D-484B-B2CC-5049B964A485}" srcOrd="0" destOrd="0" presId="urn:microsoft.com/office/officeart/2018/2/layout/IconVerticalSolidList"/>
    <dgm:cxn modelId="{3A87365F-B137-4142-891D-1BF914FD2579}" type="presParOf" srcId="{ED5E7DCD-1775-46F4-A8BA-F252E3CDDB48}" destId="{E53FC798-FFC8-4F20-ABB8-3E3BA5171F11}" srcOrd="1" destOrd="0" presId="urn:microsoft.com/office/officeart/2018/2/layout/IconVerticalSolidList"/>
    <dgm:cxn modelId="{BB2F07FD-8926-4B8F-9CCA-82813C44FF14}" type="presParOf" srcId="{ED5E7DCD-1775-46F4-A8BA-F252E3CDDB48}" destId="{F78B3EFD-D7E8-4B64-9816-716338887A69}" srcOrd="2" destOrd="0" presId="urn:microsoft.com/office/officeart/2018/2/layout/IconVerticalSolidList"/>
    <dgm:cxn modelId="{3C38A581-877E-4A31-A46B-63E628584112}" type="presParOf" srcId="{ED5E7DCD-1775-46F4-A8BA-F252E3CDDB48}" destId="{FB50A2B9-4EFF-4033-836D-8CC77AA8D0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6D0B9-84CD-4004-8023-4B2AC17C76E5}">
      <dsp:nvSpPr>
        <dsp:cNvPr id="0" name=""/>
        <dsp:cNvSpPr/>
      </dsp:nvSpPr>
      <dsp:spPr>
        <a:xfrm>
          <a:off x="0" y="2319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35792-B7D7-4A81-8F53-4253369CB2A7}">
      <dsp:nvSpPr>
        <dsp:cNvPr id="0" name=""/>
        <dsp:cNvSpPr/>
      </dsp:nvSpPr>
      <dsp:spPr>
        <a:xfrm>
          <a:off x="355571" y="266794"/>
          <a:ext cx="646494" cy="64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A9101-A990-490B-931D-683357F49E0B}">
      <dsp:nvSpPr>
        <dsp:cNvPr id="0" name=""/>
        <dsp:cNvSpPr/>
      </dsp:nvSpPr>
      <dsp:spPr>
        <a:xfrm>
          <a:off x="1357638" y="2319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Hacking’s past, present, future</a:t>
          </a:r>
        </a:p>
      </dsp:txBody>
      <dsp:txXfrm>
        <a:off x="1357638" y="2319"/>
        <a:ext cx="5214611" cy="1175444"/>
      </dsp:txXfrm>
    </dsp:sp>
    <dsp:sp modelId="{DD1268C7-02EF-493A-88EB-D85A656CF607}">
      <dsp:nvSpPr>
        <dsp:cNvPr id="0" name=""/>
        <dsp:cNvSpPr/>
      </dsp:nvSpPr>
      <dsp:spPr>
        <a:xfrm>
          <a:off x="0" y="1471624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3284B-0CDE-4CF0-8828-82AF5D480CDF}">
      <dsp:nvSpPr>
        <dsp:cNvPr id="0" name=""/>
        <dsp:cNvSpPr/>
      </dsp:nvSpPr>
      <dsp:spPr>
        <a:xfrm>
          <a:off x="355571" y="1736099"/>
          <a:ext cx="646494" cy="64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EE028-653D-4ADB-9D6A-A6C5C9EB43AA}">
      <dsp:nvSpPr>
        <dsp:cNvPr id="0" name=""/>
        <dsp:cNvSpPr/>
      </dsp:nvSpPr>
      <dsp:spPr>
        <a:xfrm>
          <a:off x="1357638" y="1471624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the bad guys make it hurt</a:t>
          </a:r>
        </a:p>
      </dsp:txBody>
      <dsp:txXfrm>
        <a:off x="1357638" y="1471624"/>
        <a:ext cx="5214611" cy="1175444"/>
      </dsp:txXfrm>
    </dsp:sp>
    <dsp:sp modelId="{6DBC2756-D71A-4F71-9697-8AB504FF0564}">
      <dsp:nvSpPr>
        <dsp:cNvPr id="0" name=""/>
        <dsp:cNvSpPr/>
      </dsp:nvSpPr>
      <dsp:spPr>
        <a:xfrm>
          <a:off x="0" y="2940930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0F8B0-B21E-41B0-B563-9098D18D62CC}">
      <dsp:nvSpPr>
        <dsp:cNvPr id="0" name=""/>
        <dsp:cNvSpPr/>
      </dsp:nvSpPr>
      <dsp:spPr>
        <a:xfrm>
          <a:off x="355571" y="3205405"/>
          <a:ext cx="646494" cy="64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1C20-C47B-4A3C-AA45-EA076AAACAD0}">
      <dsp:nvSpPr>
        <dsp:cNvPr id="0" name=""/>
        <dsp:cNvSpPr/>
      </dsp:nvSpPr>
      <dsp:spPr>
        <a:xfrm>
          <a:off x="1357638" y="2940930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Protecting your company</a:t>
          </a:r>
        </a:p>
      </dsp:txBody>
      <dsp:txXfrm>
        <a:off x="1357638" y="2940930"/>
        <a:ext cx="5214611" cy="1175444"/>
      </dsp:txXfrm>
    </dsp:sp>
    <dsp:sp modelId="{67EDE429-EF8D-484B-B2CC-5049B964A485}">
      <dsp:nvSpPr>
        <dsp:cNvPr id="0" name=""/>
        <dsp:cNvSpPr/>
      </dsp:nvSpPr>
      <dsp:spPr>
        <a:xfrm>
          <a:off x="0" y="4410236"/>
          <a:ext cx="6572250" cy="11754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FC798-FFC8-4F20-ABB8-3E3BA5171F11}">
      <dsp:nvSpPr>
        <dsp:cNvPr id="0" name=""/>
        <dsp:cNvSpPr/>
      </dsp:nvSpPr>
      <dsp:spPr>
        <a:xfrm>
          <a:off x="355571" y="4674711"/>
          <a:ext cx="646494" cy="646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0A2B9-4EFF-4033-836D-8CC77AA8D081}">
      <dsp:nvSpPr>
        <dsp:cNvPr id="0" name=""/>
        <dsp:cNvSpPr/>
      </dsp:nvSpPr>
      <dsp:spPr>
        <a:xfrm>
          <a:off x="1357638" y="4410236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Protecting yourself</a:t>
          </a:r>
        </a:p>
      </dsp:txBody>
      <dsp:txXfrm>
        <a:off x="1357638" y="4410236"/>
        <a:ext cx="5214611" cy="1175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30F54-CF17-4A77-AA26-CEEDBDA8A196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67F25-C18E-4FCB-802A-04D037790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49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4BC5-3830-45F2-A158-528BA358D7B4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AEEA-3DFE-43D5-AB5E-C6D6B34AABB9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3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DDDA-7468-4F4B-A1D7-C906664850C4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02540"/>
            <a:ext cx="4161981" cy="123110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23032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9E23-CB71-40ED-B0BA-BE88D37D442A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892237-9574-427B-99F1-DE23C7C588D8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0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DC5-6D31-41CC-98A2-13AC43E00DF0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4201-79E7-4C42-B931-9F52B338B8A7}" type="datetime1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B87E-759A-4139-AC52-E8B484C23F0A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0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B4AA-DFB2-4F4B-952E-87099DC5449C}" type="datetime1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FF5D-24D0-4FDF-8279-8CC1438549CD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5026-64BA-4EC1-893D-8F1D623B3935}" type="datetime1">
              <a:rPr lang="en-US" smtClean="0"/>
              <a:t>11/7/2019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0AC2974-48E9-4EA9-9A63-AC37FB8B886A}" type="datetime1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@MrThomasRayner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46EBB3-0B70-4A22-995C-783E892A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F4AC-55CA-45A7-9859-3181B243E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/>
              <a:t>Defense Against the Dark Arts (Abridged)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6F30-82FA-4BBA-8233-F1CFD7BC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en-US" dirty="0"/>
              <a:t>Thomas Rayner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15EDA-59DA-4AAC-859E-11B9C6D6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5432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Physical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dirty="0"/>
              <a:t>Who has access?</a:t>
            </a:r>
          </a:p>
          <a:p>
            <a:pPr lvl="1"/>
            <a:r>
              <a:rPr lang="en-US" dirty="0"/>
              <a:t>How do they enjoy that access?</a:t>
            </a:r>
          </a:p>
          <a:p>
            <a:pPr lvl="1"/>
            <a:r>
              <a:rPr lang="en-US" dirty="0"/>
              <a:t>Exceptions, visitors, emergencies</a:t>
            </a:r>
          </a:p>
          <a:p>
            <a:r>
              <a:rPr lang="en-US" dirty="0"/>
              <a:t>Power, utilities</a:t>
            </a:r>
          </a:p>
          <a:p>
            <a:r>
              <a:rPr lang="en-US" dirty="0"/>
              <a:t>Disasters</a:t>
            </a:r>
          </a:p>
          <a:p>
            <a:pPr lvl="1"/>
            <a:r>
              <a:rPr lang="en-US" dirty="0"/>
              <a:t>Human, natural, water, fire</a:t>
            </a:r>
          </a:p>
          <a:p>
            <a:r>
              <a:rPr lang="en-US" dirty="0"/>
              <a:t>Human safety is </a:t>
            </a:r>
            <a:r>
              <a:rPr lang="en-US" b="1" i="1" dirty="0"/>
              <a:t>always</a:t>
            </a:r>
            <a:r>
              <a:rPr lang="en-US" dirty="0"/>
              <a:t> top priority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7" descr="Police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110395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Social Engineering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Cursor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Exploiting technology is hard</a:t>
            </a:r>
          </a:p>
          <a:p>
            <a:r>
              <a:rPr lang="en-US" sz="2000" dirty="0"/>
              <a:t>Exploiting humans is (comparatively) easy</a:t>
            </a:r>
          </a:p>
          <a:p>
            <a:pPr lvl="1"/>
            <a:r>
              <a:rPr lang="en-US" dirty="0"/>
              <a:t>Trust</a:t>
            </a:r>
          </a:p>
          <a:p>
            <a:r>
              <a:rPr lang="en-US" sz="2000" dirty="0"/>
              <a:t>Email, phone calls, IM, DM, spam, ads, any and every way of contacting a human</a:t>
            </a:r>
          </a:p>
          <a:p>
            <a:r>
              <a:rPr lang="en-US" sz="2000" dirty="0"/>
              <a:t>Urgency</a:t>
            </a:r>
          </a:p>
          <a:p>
            <a:r>
              <a:rPr lang="en-US" sz="2000" dirty="0"/>
              <a:t>Impersonation</a:t>
            </a:r>
          </a:p>
          <a:p>
            <a:r>
              <a:rPr lang="en-US" dirty="0"/>
              <a:t>Call to action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Training makes a difference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567075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284DE-BAC5-46A1-8381-BEDFBF3A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Protecting Yourself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F677-2F42-4E58-A532-8F6C2316C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025" y="2064730"/>
            <a:ext cx="2728540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FFE7D-57BE-4CBB-A378-2EFD04CC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5718886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Why It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663130" cy="3142753"/>
          </a:xfrm>
        </p:spPr>
        <p:txBody>
          <a:bodyPr>
            <a:normAutofit/>
          </a:bodyPr>
          <a:lstStyle/>
          <a:p>
            <a:r>
              <a:rPr lang="en-US" dirty="0"/>
              <a:t>“But I don’t have anything worth protecting” is denial</a:t>
            </a:r>
          </a:p>
          <a:p>
            <a:r>
              <a:rPr lang="en-US" dirty="0"/>
              <a:t>You have </a:t>
            </a:r>
            <a:r>
              <a:rPr lang="en-US" b="1" u="sng" dirty="0"/>
              <a:t>resources</a:t>
            </a:r>
          </a:p>
          <a:p>
            <a:pPr lvl="1"/>
            <a:r>
              <a:rPr lang="en-US" dirty="0"/>
              <a:t>If you lost your phone or computer for a day, what would happen? For a week? Forever?</a:t>
            </a:r>
          </a:p>
          <a:p>
            <a:r>
              <a:rPr lang="en-US" dirty="0"/>
              <a:t>You have </a:t>
            </a:r>
            <a:r>
              <a:rPr lang="en-US" b="1" u="sng" dirty="0"/>
              <a:t>access</a:t>
            </a:r>
          </a:p>
          <a:p>
            <a:r>
              <a:rPr lang="en-US" dirty="0"/>
              <a:t>Password re-use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4" descr="Skeleton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403161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Password Manager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Safe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Password re-use</a:t>
            </a:r>
          </a:p>
          <a:p>
            <a:r>
              <a:rPr lang="en-US" dirty="0"/>
              <a:t>A vault that holds your passwords and other credentials</a:t>
            </a:r>
          </a:p>
          <a:p>
            <a:r>
              <a:rPr lang="en-US" dirty="0"/>
              <a:t>Stop typing passwords</a:t>
            </a:r>
          </a:p>
          <a:p>
            <a:r>
              <a:rPr lang="en-US" dirty="0"/>
              <a:t>Better passwords</a:t>
            </a:r>
          </a:p>
          <a:p>
            <a:r>
              <a:rPr lang="en-US" dirty="0"/>
              <a:t>Backup and restore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Apps, plugins, etc. – passwords are everywhere you need them</a:t>
            </a:r>
          </a:p>
          <a:p>
            <a:r>
              <a:rPr lang="en-US" dirty="0"/>
              <a:t>LastPass, 1Password, </a:t>
            </a:r>
            <a:r>
              <a:rPr lang="en-US" dirty="0" err="1"/>
              <a:t>Keepass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4156340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86596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Yourself</a:t>
            </a:r>
            <a:br>
              <a:rPr lang="en-US" sz="4100" dirty="0"/>
            </a:br>
            <a:r>
              <a:rPr lang="en-US" sz="4100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6499806" cy="31427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Passwords are a weak form of authentication</a:t>
            </a:r>
          </a:p>
          <a:p>
            <a:r>
              <a:rPr lang="en-US" dirty="0"/>
              <a:t>Types of authentication</a:t>
            </a:r>
          </a:p>
          <a:p>
            <a:pPr lvl="1"/>
            <a:r>
              <a:rPr lang="en-US" dirty="0"/>
              <a:t>Type 1: Something you </a:t>
            </a:r>
            <a:r>
              <a:rPr lang="en-US" b="1" u="sng" dirty="0"/>
              <a:t>know</a:t>
            </a:r>
          </a:p>
          <a:p>
            <a:pPr lvl="2"/>
            <a:r>
              <a:rPr lang="en-US" dirty="0"/>
              <a:t>Passwords, PIN, secret handshake</a:t>
            </a:r>
          </a:p>
          <a:p>
            <a:pPr lvl="1"/>
            <a:r>
              <a:rPr lang="en-US" dirty="0"/>
              <a:t>Type 2: Something you </a:t>
            </a:r>
            <a:r>
              <a:rPr lang="en-US" b="1" u="sng" dirty="0"/>
              <a:t>have</a:t>
            </a:r>
          </a:p>
          <a:p>
            <a:pPr lvl="2"/>
            <a:r>
              <a:rPr lang="en-US" dirty="0"/>
              <a:t>Phone, token, a specific device</a:t>
            </a:r>
          </a:p>
          <a:p>
            <a:pPr lvl="1"/>
            <a:r>
              <a:rPr lang="en-US" dirty="0"/>
              <a:t>Type 3: Something you </a:t>
            </a:r>
            <a:r>
              <a:rPr lang="en-US" b="1" u="sng" dirty="0"/>
              <a:t>are</a:t>
            </a:r>
          </a:p>
          <a:p>
            <a:pPr lvl="2"/>
            <a:r>
              <a:rPr lang="en-US" dirty="0"/>
              <a:t>Fingerprint, iris/retinal scan, facial geometry, gait, palm scan, ear print</a:t>
            </a:r>
          </a:p>
          <a:p>
            <a:r>
              <a:rPr lang="en-US" dirty="0"/>
              <a:t>Is a username a form of authentication?</a:t>
            </a:r>
          </a:p>
          <a:p>
            <a:r>
              <a:rPr lang="en-US" dirty="0"/>
              <a:t>Is having a password and a PIN MFA?</a:t>
            </a:r>
          </a:p>
          <a:p>
            <a:r>
              <a:rPr lang="en-US" dirty="0"/>
              <a:t>Microsoft Authenticator, Google Authenticator, SMS, </a:t>
            </a:r>
            <a:r>
              <a:rPr lang="en-US" dirty="0" err="1"/>
              <a:t>Yubico</a:t>
            </a:r>
            <a:r>
              <a:rPr lang="en-US" dirty="0"/>
              <a:t> keys</a:t>
            </a:r>
          </a:p>
          <a:p>
            <a:pPr lvl="2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phic 4" descr="Smart Phone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299999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BE5229-D38E-4D09-A39D-75B52B50DF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Protecting Your Company</a:t>
            </a:r>
          </a:p>
          <a:p>
            <a:r>
              <a:rPr lang="en-US" dirty="0"/>
              <a:t>Every company runs on data</a:t>
            </a:r>
          </a:p>
          <a:p>
            <a:r>
              <a:rPr lang="en-US" dirty="0"/>
              <a:t>Backup and restore data</a:t>
            </a:r>
          </a:p>
          <a:p>
            <a:r>
              <a:rPr lang="en-US" dirty="0"/>
              <a:t>Encrypt data at rest and in transit</a:t>
            </a:r>
          </a:p>
          <a:p>
            <a:r>
              <a:rPr lang="en-US" dirty="0"/>
              <a:t>Physical security can’t be neglected</a:t>
            </a:r>
          </a:p>
          <a:p>
            <a:r>
              <a:rPr lang="en-US" dirty="0"/>
              <a:t>People are part of your </a:t>
            </a:r>
            <a:r>
              <a:rPr lang="en-US"/>
              <a:t>attack surface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A15D5-F51C-4458-8299-F508E46C79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Protecting Yourself</a:t>
            </a:r>
          </a:p>
          <a:p>
            <a:r>
              <a:rPr lang="en-US" dirty="0"/>
              <a:t>You have resources and access</a:t>
            </a:r>
          </a:p>
          <a:p>
            <a:r>
              <a:rPr lang="en-US" dirty="0"/>
              <a:t>Use a password manager</a:t>
            </a:r>
          </a:p>
          <a:p>
            <a:r>
              <a:rPr lang="en-US" dirty="0"/>
              <a:t>Multi-factor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@MrThomasRayner</a:t>
            </a:r>
          </a:p>
        </p:txBody>
      </p:sp>
      <p:pic>
        <p:nvPicPr>
          <p:cNvPr id="7" name="Graphic 7" descr="Laptop Secure">
            <a:extLst>
              <a:ext uri="{FF2B5EF4-FFF2-40B4-BE49-F238E27FC236}">
                <a16:creationId xmlns:a16="http://schemas.microsoft.com/office/drawing/2014/main" id="{61C24AC0-5B44-4A66-928D-E916B881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1155" y="3846404"/>
            <a:ext cx="3011596" cy="30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43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D54F9-6978-472C-9533-2BBE28D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200">
                <a:solidFill>
                  <a:srgbClr val="FFFFFF"/>
                </a:solidFill>
              </a:rPr>
              <a:t>And for goodness sake, install updates and patches right away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5B2DD-4E50-4CBE-B3E3-78A84D42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44" y="6272784"/>
            <a:ext cx="6135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23389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415636"/>
            <a:ext cx="8603370" cy="3302035"/>
          </a:xfrm>
          <a:solidFill>
            <a:schemeClr val="tx1">
              <a:alpha val="50000"/>
            </a:schemeClr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79811881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8313-D171-4038-AC82-6B529705B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4315" y="1234775"/>
            <a:ext cx="8603370" cy="2482896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Thomas Rayner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Certified Information Systems Security Professional (CISSP)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Sr Security Service Engineer @ Microsoft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28227029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D5E3F-35DD-4872-B19C-2546C832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On Deck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2271-A43C-4784-8BA9-A26F339A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27598E8-2741-4662-B794-4D1E5C6E4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163628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7717169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7983-52EC-4B3A-949D-BD02B29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Hacking’s Past Present &amp; Future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6B5B0865-7829-46C2-A8B0-4F560CAF0D09}"/>
              </a:ext>
            </a:extLst>
          </p:cNvPr>
          <p:cNvSpPr/>
          <p:nvPr/>
        </p:nvSpPr>
        <p:spPr>
          <a:xfrm>
            <a:off x="1069848" y="3336645"/>
            <a:ext cx="10058399" cy="1620316"/>
          </a:xfrm>
          <a:prstGeom prst="notched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98376C-641F-4569-BDEA-6756622978E3}"/>
              </a:ext>
            </a:extLst>
          </p:cNvPr>
          <p:cNvSpPr/>
          <p:nvPr/>
        </p:nvSpPr>
        <p:spPr>
          <a:xfrm>
            <a:off x="1074268" y="2121408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Hacking for fun and destruction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Break things for the sake of breaking things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Not organized at 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E52DE6-28C7-4800-8434-6DE1FCFEB2AB}"/>
              </a:ext>
            </a:extLst>
          </p:cNvPr>
          <p:cNvSpPr/>
          <p:nvPr/>
        </p:nvSpPr>
        <p:spPr>
          <a:xfrm>
            <a:off x="2330393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816603-6009-4BAA-9D1E-C0889F9C1C9C}"/>
              </a:ext>
            </a:extLst>
          </p:cNvPr>
          <p:cNvSpPr/>
          <p:nvPr/>
        </p:nvSpPr>
        <p:spPr>
          <a:xfrm>
            <a:off x="4137463" y="4551883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Hacking for profit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Steal things, holding things ransom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Somewhat organized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9ED108-19D7-443B-9FAC-D05D5B15EB8C}"/>
              </a:ext>
            </a:extLst>
          </p:cNvPr>
          <p:cNvSpPr/>
          <p:nvPr/>
        </p:nvSpPr>
        <p:spPr>
          <a:xfrm>
            <a:off x="5393588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71AF1A-A001-4757-BE67-39E0E47EB0F2}"/>
              </a:ext>
            </a:extLst>
          </p:cNvPr>
          <p:cNvSpPr/>
          <p:nvPr/>
        </p:nvSpPr>
        <p:spPr>
          <a:xfrm>
            <a:off x="7200658" y="2121408"/>
            <a:ext cx="2917328" cy="1620316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Advanced Persistent Threats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Nation-State backed attack groups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Highly organized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5BF284-E923-4A9A-B970-5F9E9C731D18}"/>
              </a:ext>
            </a:extLst>
          </p:cNvPr>
          <p:cNvSpPr/>
          <p:nvPr/>
        </p:nvSpPr>
        <p:spPr>
          <a:xfrm>
            <a:off x="8456783" y="3944264"/>
            <a:ext cx="405079" cy="40507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15DC-5B5F-42E9-AA0C-DF5E981C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@MrThomasRayner</a:t>
            </a:r>
          </a:p>
        </p:txBody>
      </p:sp>
      <p:pic>
        <p:nvPicPr>
          <p:cNvPr id="17" name="Graphic 16" descr="Arrow Counterclockwise curve">
            <a:extLst>
              <a:ext uri="{FF2B5EF4-FFF2-40B4-BE49-F238E27FC236}">
                <a16:creationId xmlns:a16="http://schemas.microsoft.com/office/drawing/2014/main" id="{6E3D1D39-82B4-4C4A-A5A4-3E60C7838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294" y="4262904"/>
            <a:ext cx="1589283" cy="158928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006E6-E82B-475D-BD1E-C1A64FE9157D}"/>
              </a:ext>
            </a:extLst>
          </p:cNvPr>
          <p:cNvSpPr/>
          <p:nvPr/>
        </p:nvSpPr>
        <p:spPr>
          <a:xfrm>
            <a:off x="8186536" y="5197726"/>
            <a:ext cx="2737773" cy="593474"/>
          </a:xfrm>
          <a:custGeom>
            <a:avLst/>
            <a:gdLst>
              <a:gd name="connsiteX0" fmla="*/ 0 w 2917328"/>
              <a:gd name="connsiteY0" fmla="*/ 0 h 1620316"/>
              <a:gd name="connsiteX1" fmla="*/ 2917328 w 2917328"/>
              <a:gd name="connsiteY1" fmla="*/ 0 h 1620316"/>
              <a:gd name="connsiteX2" fmla="*/ 2917328 w 2917328"/>
              <a:gd name="connsiteY2" fmla="*/ 1620316 h 1620316"/>
              <a:gd name="connsiteX3" fmla="*/ 0 w 2917328"/>
              <a:gd name="connsiteY3" fmla="*/ 1620316 h 1620316"/>
              <a:gd name="connsiteX4" fmla="*/ 0 w 2917328"/>
              <a:gd name="connsiteY4" fmla="*/ 0 h 16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28" h="1620316">
                <a:moveTo>
                  <a:pt x="0" y="0"/>
                </a:moveTo>
                <a:lnTo>
                  <a:pt x="2917328" y="0"/>
                </a:lnTo>
                <a:lnTo>
                  <a:pt x="2917328" y="1620316"/>
                </a:lnTo>
                <a:lnTo>
                  <a:pt x="0" y="1620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1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We’re about here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32683761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EB8C-861D-456B-945F-027DD13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5400"/>
              <a:t>How the Bad Guys Make it Hurt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D963-0CE9-46FA-BE00-5E601C8D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The CIA Triad</a:t>
            </a:r>
          </a:p>
          <a:p>
            <a:r>
              <a:rPr lang="en-US"/>
              <a:t>Confidentiality</a:t>
            </a:r>
          </a:p>
          <a:p>
            <a:pPr lvl="1"/>
            <a:r>
              <a:rPr lang="en-US"/>
              <a:t>Access to information</a:t>
            </a:r>
          </a:p>
          <a:p>
            <a:pPr lvl="1"/>
            <a:r>
              <a:rPr lang="en-US"/>
              <a:t>Privacy</a:t>
            </a:r>
          </a:p>
          <a:p>
            <a:r>
              <a:rPr lang="en-US"/>
              <a:t>Integrity</a:t>
            </a:r>
          </a:p>
          <a:p>
            <a:pPr lvl="1"/>
            <a:r>
              <a:rPr lang="en-US"/>
              <a:t>Information’s trustworthiness and accuracy</a:t>
            </a:r>
          </a:p>
          <a:p>
            <a:r>
              <a:rPr lang="en-US"/>
              <a:t>Availability</a:t>
            </a:r>
          </a:p>
          <a:p>
            <a:pPr lvl="1"/>
            <a:r>
              <a:rPr lang="en-US"/>
              <a:t>Reliable access to information by those who are authorized</a:t>
            </a:r>
            <a:endParaRPr lang="en-US" dirty="0"/>
          </a:p>
        </p:txBody>
      </p:sp>
      <p:pic>
        <p:nvPicPr>
          <p:cNvPr id="40" name="Graphic 7" descr="Laptop Secure">
            <a:extLst>
              <a:ext uri="{FF2B5EF4-FFF2-40B4-BE49-F238E27FC236}">
                <a16:creationId xmlns:a16="http://schemas.microsoft.com/office/drawing/2014/main" id="{CB67C720-D14E-4B6E-BAC5-67240C01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26149-F7BF-49C9-B6B3-8FAA325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13334519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1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72" name="Rectangle 1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284DE-BAC5-46A1-8381-BEDFBF3A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Protecting Your Company</a:t>
            </a:r>
          </a:p>
        </p:txBody>
      </p:sp>
      <p:sp>
        <p:nvSpPr>
          <p:cNvPr id="73" name="Rectangle 20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4" name="Group 22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24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F677-2F42-4E58-A532-8F6C2316C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025" y="2064730"/>
            <a:ext cx="2728540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FFE7D-57BE-4CBB-A378-2EFD04CC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@MrThomasRayner</a:t>
            </a:r>
          </a:p>
        </p:txBody>
      </p:sp>
    </p:spTree>
    <p:extLst>
      <p:ext uri="{BB962C8B-B14F-4D97-AF65-F5344CB8AC3E}">
        <p14:creationId xmlns:p14="http://schemas.microsoft.com/office/powerpoint/2010/main" val="40124773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Why It Matters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7" descr="Link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sz="2000" dirty="0"/>
              <a:t>Every company runs on information</a:t>
            </a:r>
          </a:p>
          <a:p>
            <a:r>
              <a:rPr lang="en-US" sz="2000" dirty="0"/>
              <a:t>Customer data</a:t>
            </a:r>
          </a:p>
          <a:p>
            <a:r>
              <a:rPr lang="en-US" sz="2000" dirty="0"/>
              <a:t>Employee data – people like getting paid</a:t>
            </a:r>
          </a:p>
          <a:p>
            <a:r>
              <a:rPr lang="en-US" sz="2000" dirty="0"/>
              <a:t>Proprietary information, trade secrets</a:t>
            </a:r>
          </a:p>
          <a:p>
            <a:r>
              <a:rPr lang="en-US" sz="2000" dirty="0"/>
              <a:t>Internal and external communications</a:t>
            </a:r>
          </a:p>
          <a:p>
            <a:r>
              <a:rPr lang="en-US" dirty="0"/>
              <a:t>It only takes one weak link in the chain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06505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56F67-32F0-406A-BB29-C937C086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Backing Up (and Restoring)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1CDD-F7D1-473C-B533-BC58F042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dirty="0"/>
              <a:t>If you’d miss it, back it up</a:t>
            </a:r>
          </a:p>
          <a:p>
            <a:pPr lvl="1"/>
            <a:r>
              <a:rPr lang="en-US" dirty="0"/>
              <a:t>All that data your company runs on</a:t>
            </a:r>
          </a:p>
          <a:p>
            <a:r>
              <a:rPr lang="en-US" dirty="0"/>
              <a:t>Backing up is only half the battle</a:t>
            </a:r>
          </a:p>
          <a:p>
            <a:pPr lvl="1"/>
            <a:r>
              <a:rPr lang="en-US" dirty="0"/>
              <a:t>Can you restore it?</a:t>
            </a:r>
          </a:p>
          <a:p>
            <a:r>
              <a:rPr lang="en-US" dirty="0"/>
              <a:t>Data retention</a:t>
            </a:r>
          </a:p>
          <a:p>
            <a:r>
              <a:rPr lang="en-US" dirty="0"/>
              <a:t>Off-site backups</a:t>
            </a:r>
          </a:p>
          <a:p>
            <a:r>
              <a:rPr lang="en-US" dirty="0"/>
              <a:t>Different data needs to be backed up differently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7" descr="Dump truck">
            <a:extLst>
              <a:ext uri="{FF2B5EF4-FFF2-40B4-BE49-F238E27FC236}">
                <a16:creationId xmlns:a16="http://schemas.microsoft.com/office/drawing/2014/main" id="{3B295707-95AC-4B66-A7B2-6DCA77609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00234" y="2510028"/>
            <a:ext cx="1828800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45C31-AD63-402B-A26E-6D89F56D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@MrThomasRayner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66755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749B-C752-48DE-A429-4BD0F9EF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623" y="978010"/>
            <a:ext cx="5919301" cy="1831344"/>
          </a:xfrm>
        </p:spPr>
        <p:txBody>
          <a:bodyPr>
            <a:normAutofit/>
          </a:bodyPr>
          <a:lstStyle/>
          <a:p>
            <a:r>
              <a:rPr lang="en-US" sz="2800" dirty="0"/>
              <a:t>Protecting Your Company</a:t>
            </a:r>
            <a:br>
              <a:rPr lang="en-US" sz="4100" dirty="0"/>
            </a:br>
            <a:r>
              <a:rPr lang="en-US" sz="4100" dirty="0"/>
              <a:t>Encryption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1EEDE1-4FF3-4A74-BD95-6852CD02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391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Graphic 7" descr="Playbook">
            <a:extLst>
              <a:ext uri="{FF2B5EF4-FFF2-40B4-BE49-F238E27FC236}">
                <a16:creationId xmlns:a16="http://schemas.microsoft.com/office/drawing/2014/main" id="{DF3DC258-9FDD-4381-946B-DB020C9F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6067" y="2510028"/>
            <a:ext cx="1828800" cy="18288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C62E-9261-4C89-A0D8-0C5D313B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24" y="3029446"/>
            <a:ext cx="5188624" cy="314275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Hiding and distorting information so it cannot be read</a:t>
            </a:r>
          </a:p>
          <a:p>
            <a:r>
              <a:rPr lang="en-US" dirty="0"/>
              <a:t>Encryption far pre-dates computers</a:t>
            </a:r>
          </a:p>
          <a:p>
            <a:r>
              <a:rPr lang="en-US" sz="2000" dirty="0"/>
              <a:t>Data at rest</a:t>
            </a:r>
          </a:p>
          <a:p>
            <a:pPr lvl="1"/>
            <a:r>
              <a:rPr lang="en-US" dirty="0"/>
              <a:t>On your computer, server, a USB drive</a:t>
            </a:r>
          </a:p>
          <a:p>
            <a:r>
              <a:rPr lang="en-US" dirty="0"/>
              <a:t>Data in transit</a:t>
            </a:r>
          </a:p>
          <a:p>
            <a:pPr lvl="1"/>
            <a:r>
              <a:rPr lang="en-US" dirty="0"/>
              <a:t>Email, IM, upload, download</a:t>
            </a:r>
          </a:p>
          <a:p>
            <a:r>
              <a:rPr lang="en-US" sz="2000" dirty="0"/>
              <a:t>Different data needs to be encrypted differently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58F9-6449-4C0D-A62C-6B0BBB64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@MrThomasRayner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81F52A-25D7-415C-8E15-66BFB3F7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1CC467-05B2-44CA-A28C-2018F5094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3A2CCB-9C68-497B-AFC1-78E99315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4082051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643</Words>
  <Application>Microsoft Office PowerPoint</Application>
  <PresentationFormat>Widescreen</PresentationFormat>
  <Paragraphs>139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Calibri</vt:lpstr>
      <vt:lpstr>Rockwell</vt:lpstr>
      <vt:lpstr>Rockwell Condensed</vt:lpstr>
      <vt:lpstr>Rockwell Extra Bold</vt:lpstr>
      <vt:lpstr>Wingdings</vt:lpstr>
      <vt:lpstr>Wood Type</vt:lpstr>
      <vt:lpstr>Defense Against the Dark Arts (Abridged)</vt:lpstr>
      <vt:lpstr>PowerPoint Presentation</vt:lpstr>
      <vt:lpstr>On Deck</vt:lpstr>
      <vt:lpstr>Hacking’s Past Present &amp; Future</vt:lpstr>
      <vt:lpstr>How the Bad Guys Make it Hurt</vt:lpstr>
      <vt:lpstr>Protecting Your Company</vt:lpstr>
      <vt:lpstr>Protecting Your Company Why It Matters</vt:lpstr>
      <vt:lpstr>Protecting Your Company Backing Up (and Restoring) Data</vt:lpstr>
      <vt:lpstr>Protecting Your Company Encryption</vt:lpstr>
      <vt:lpstr>Protecting Your Company Physical Security</vt:lpstr>
      <vt:lpstr>Protecting Your Company Social Engineering</vt:lpstr>
      <vt:lpstr>Protecting Yourself</vt:lpstr>
      <vt:lpstr>Protecting Yourself Why It Matters</vt:lpstr>
      <vt:lpstr>Protecting Yourself Password Manager</vt:lpstr>
      <vt:lpstr>Protecting Yourself Multi-Factor Authentication</vt:lpstr>
      <vt:lpstr>Wrapping Up</vt:lpstr>
      <vt:lpstr>And for goodness sake, install updates and patches right away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Against the Dark Arts (Abridged)</dc:title>
  <dc:creator>Thomas Rayner</dc:creator>
  <cp:lastModifiedBy>Thomas Rayner</cp:lastModifiedBy>
  <cp:revision>1</cp:revision>
  <dcterms:created xsi:type="dcterms:W3CDTF">2019-11-07T21:51:39Z</dcterms:created>
  <dcterms:modified xsi:type="dcterms:W3CDTF">2019-11-08T00:29:36Z</dcterms:modified>
</cp:coreProperties>
</file>